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0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81" r:id="rId16"/>
    <p:sldId id="273" r:id="rId17"/>
    <p:sldId id="275" r:id="rId18"/>
    <p:sldId id="277" r:id="rId19"/>
    <p:sldId id="278" r:id="rId20"/>
    <p:sldId id="280" r:id="rId21"/>
    <p:sldId id="279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fia Orczykowska" initials="ZO" lastIdx="1" clrIdx="0">
    <p:extLst>
      <p:ext uri="{19B8F6BF-5375-455C-9EA6-DF929625EA0E}">
        <p15:presenceInfo xmlns:p15="http://schemas.microsoft.com/office/powerpoint/2012/main" userId="S::orczyma4@uczen.tevizja.pl::1525c398-512d-4dfa-8b28-ab3f125dc5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B614B-84F3-433F-83B5-074D0488AA31}" v="4" dt="2021-04-28T11:55:37.932"/>
    <p1510:client id="{0AC4D1A9-9A6D-46BD-9A5E-17BEE4B3C73E}" v="12" dt="2021-03-26T07:23:31.028"/>
    <p1510:client id="{0FA8FA45-B465-4916-AEF3-0FBDE135ECE6}" v="14" dt="2021-04-16T08:18:34.734"/>
    <p1510:client id="{300FDBF9-5E27-4B42-90F4-709CD488F782}" v="527" dt="2021-04-20T12:07:24.422"/>
    <p1510:client id="{389778DB-5F36-47CF-AA65-53EEBC7D19EC}" v="295" dt="2021-04-20T09:39:54.324"/>
    <p1510:client id="{4A54D109-DD47-43A6-BA25-798358BE30FB}" v="1215" dt="2021-04-20T09:29:53.175"/>
    <p1510:client id="{4F195B6A-6509-4590-8918-1B2635E99FDC}" v="5" dt="2021-04-27T15:30:52.830"/>
    <p1510:client id="{64BC6EDA-B9A8-7927-FEA1-EF454EA58210}" v="32" dt="2021-04-21T08:24:06.285"/>
    <p1510:client id="{66C3B703-519A-4C27-BFEF-A2EB21DB554D}" v="1048" dt="2021-04-20T14:08:48.626"/>
    <p1510:client id="{9730076E-A1DB-4CA8-A1A2-43809CAE01E4}" v="99" dt="2021-03-26T07:20:46.739"/>
    <p1510:client id="{9D3B29EB-D127-4D5D-8E99-F8D57FA46F5D}" v="1080" dt="2021-04-20T08:36:02.854"/>
    <p1510:client id="{A7E21494-F03E-4E67-8DCF-E950DAA6D418}" v="2" dt="2021-04-20T09:31:07.443"/>
    <p1510:client id="{C6A3EA3E-3A95-48BC-8407-90815CF0C47F}" v="156" dt="2021-04-19T14:01:33.814"/>
    <p1510:client id="{DCEE88D3-B029-48CB-A252-F8BD45196ACE}" v="414" dt="2021-04-20T09:02:01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fia Orczykowska" userId="S::orczyma4@uczen.tevizja.pl::1525c398-512d-4dfa-8b28-ab3f125dc52f" providerId="AD" clId="Web-{0AC4D1A9-9A6D-46BD-9A5E-17BEE4B3C73E}"/>
    <pc:docChg chg="modSld">
      <pc:chgData name="Zofia Orczykowska" userId="S::orczyma4@uczen.tevizja.pl::1525c398-512d-4dfa-8b28-ab3f125dc52f" providerId="AD" clId="Web-{0AC4D1A9-9A6D-46BD-9A5E-17BEE4B3C73E}" dt="2021-03-26T07:23:26.387" v="4" actId="20577"/>
      <pc:docMkLst>
        <pc:docMk/>
      </pc:docMkLst>
      <pc:sldChg chg="modSp">
        <pc:chgData name="Zofia Orczykowska" userId="S::orczyma4@uczen.tevizja.pl::1525c398-512d-4dfa-8b28-ab3f125dc52f" providerId="AD" clId="Web-{0AC4D1A9-9A6D-46BD-9A5E-17BEE4B3C73E}" dt="2021-03-26T07:23:26.387" v="4" actId="20577"/>
        <pc:sldMkLst>
          <pc:docMk/>
          <pc:sldMk cId="2492406837" sldId="256"/>
        </pc:sldMkLst>
        <pc:spChg chg="mod">
          <ac:chgData name="Zofia Orczykowska" userId="S::orczyma4@uczen.tevizja.pl::1525c398-512d-4dfa-8b28-ab3f125dc52f" providerId="AD" clId="Web-{0AC4D1A9-9A6D-46BD-9A5E-17BEE4B3C73E}" dt="2021-03-26T07:23:26.387" v="4" actId="20577"/>
          <ac:spMkLst>
            <pc:docMk/>
            <pc:sldMk cId="2492406837" sldId="256"/>
            <ac:spMk id="2" creationId="{40D333E0-2F2A-432C-99DA-CFEB7C432F3A}"/>
          </ac:spMkLst>
        </pc:spChg>
      </pc:sldChg>
    </pc:docChg>
  </pc:docChgLst>
  <pc:docChgLst>
    <pc:chgData name="Zofia Orczykowska" userId="S::orczyma4@uczen.tevizja.pl::1525c398-512d-4dfa-8b28-ab3f125dc52f" providerId="AD" clId="Web-{9730076E-A1DB-4CA8-A1A2-43809CAE01E4}"/>
    <pc:docChg chg="addSld delSld modSld">
      <pc:chgData name="Zofia Orczykowska" userId="S::orczyma4@uczen.tevizja.pl::1525c398-512d-4dfa-8b28-ab3f125dc52f" providerId="AD" clId="Web-{9730076E-A1DB-4CA8-A1A2-43809CAE01E4}" dt="2021-03-26T07:21:46.708" v="76"/>
      <pc:docMkLst>
        <pc:docMk/>
      </pc:docMkLst>
      <pc:sldChg chg="addSp delSp modSp mod setBg addAnim delAnim setClrOvrMap">
        <pc:chgData name="Zofia Orczykowska" userId="S::orczyma4@uczen.tevizja.pl::1525c398-512d-4dfa-8b28-ab3f125dc52f" providerId="AD" clId="Web-{9730076E-A1DB-4CA8-A1A2-43809CAE01E4}" dt="2021-03-26T07:18:13.503" v="42"/>
        <pc:sldMkLst>
          <pc:docMk/>
          <pc:sldMk cId="2492406837" sldId="256"/>
        </pc:sldMkLst>
        <pc:spChg chg="mod">
          <ac:chgData name="Zofia Orczykowska" userId="S::orczyma4@uczen.tevizja.pl::1525c398-512d-4dfa-8b28-ab3f125dc52f" providerId="AD" clId="Web-{9730076E-A1DB-4CA8-A1A2-43809CAE01E4}" dt="2021-03-26T07:18:13.503" v="42"/>
          <ac:spMkLst>
            <pc:docMk/>
            <pc:sldMk cId="2492406837" sldId="256"/>
            <ac:spMk id="2" creationId="{40D333E0-2F2A-432C-99DA-CFEB7C432F3A}"/>
          </ac:spMkLst>
        </pc:spChg>
        <pc:spChg chg="mod">
          <ac:chgData name="Zofia Orczykowska" userId="S::orczyma4@uczen.tevizja.pl::1525c398-512d-4dfa-8b28-ab3f125dc52f" providerId="AD" clId="Web-{9730076E-A1DB-4CA8-A1A2-43809CAE01E4}" dt="2021-03-26T07:18:13.503" v="42"/>
          <ac:spMkLst>
            <pc:docMk/>
            <pc:sldMk cId="2492406837" sldId="256"/>
            <ac:spMk id="3" creationId="{DBA08B0E-527E-4AB1-93D5-AFE8ADC9F1AF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18:13.503" v="42"/>
          <ac:spMkLst>
            <pc:docMk/>
            <pc:sldMk cId="2492406837" sldId="256"/>
            <ac:spMk id="9" creationId="{C1DD1A8A-57D5-4A81-AD04-532B043C5611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18:13.503" v="42"/>
          <ac:spMkLst>
            <pc:docMk/>
            <pc:sldMk cId="2492406837" sldId="256"/>
            <ac:spMk id="11" creationId="{007891EC-4501-44ED-A8C8-B11B6DB767AB}"/>
          </ac:spMkLst>
        </pc:spChg>
        <pc:spChg chg="add">
          <ac:chgData name="Zofia Orczykowska" userId="S::orczyma4@uczen.tevizja.pl::1525c398-512d-4dfa-8b28-ab3f125dc52f" providerId="AD" clId="Web-{9730076E-A1DB-4CA8-A1A2-43809CAE01E4}" dt="2021-03-26T07:18:13.503" v="42"/>
          <ac:spMkLst>
            <pc:docMk/>
            <pc:sldMk cId="2492406837" sldId="256"/>
            <ac:spMk id="13" creationId="{71B2258F-86CA-4D4D-8270-BC05FCDEBFB3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18:13.487" v="41"/>
          <ac:spMkLst>
            <pc:docMk/>
            <pc:sldMk cId="2492406837" sldId="256"/>
            <ac:spMk id="16" creationId="{C1DD1A8A-57D5-4A81-AD04-532B043C5611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18:13.487" v="41"/>
          <ac:spMkLst>
            <pc:docMk/>
            <pc:sldMk cId="2492406837" sldId="256"/>
            <ac:spMk id="18" creationId="{007891EC-4501-44ED-A8C8-B11B6DB767AB}"/>
          </ac:spMkLst>
        </pc:spChg>
        <pc:picChg chg="add mod">
          <ac:chgData name="Zofia Orczykowska" userId="S::orczyma4@uczen.tevizja.pl::1525c398-512d-4dfa-8b28-ab3f125dc52f" providerId="AD" clId="Web-{9730076E-A1DB-4CA8-A1A2-43809CAE01E4}" dt="2021-03-26T07:18:13.503" v="42"/>
          <ac:picMkLst>
            <pc:docMk/>
            <pc:sldMk cId="2492406837" sldId="256"/>
            <ac:picMk id="5" creationId="{7A3E7818-F7DE-4CDB-B7B9-837C72D1624F}"/>
          </ac:picMkLst>
        </pc:picChg>
      </pc:sldChg>
      <pc:sldChg chg="addSp delSp modSp new mod setBg setClrOvrMap">
        <pc:chgData name="Zofia Orczykowska" userId="S::orczyma4@uczen.tevizja.pl::1525c398-512d-4dfa-8b28-ab3f125dc52f" providerId="AD" clId="Web-{9730076E-A1DB-4CA8-A1A2-43809CAE01E4}" dt="2021-03-26T07:17:30.486" v="29"/>
        <pc:sldMkLst>
          <pc:docMk/>
          <pc:sldMk cId="531172261" sldId="257"/>
        </pc:sldMkLst>
        <pc:spChg chg="mod ord">
          <ac:chgData name="Zofia Orczykowska" userId="S::orczyma4@uczen.tevizja.pl::1525c398-512d-4dfa-8b28-ab3f125dc52f" providerId="AD" clId="Web-{9730076E-A1DB-4CA8-A1A2-43809CAE01E4}" dt="2021-03-26T07:17:30.471" v="28"/>
          <ac:spMkLst>
            <pc:docMk/>
            <pc:sldMk cId="531172261" sldId="257"/>
            <ac:spMk id="2" creationId="{38079C94-DA5E-4F93-B2C4-93573CB84AA6}"/>
          </ac:spMkLst>
        </pc:spChg>
        <pc:spChg chg="del">
          <ac:chgData name="Zofia Orczykowska" userId="S::orczyma4@uczen.tevizja.pl::1525c398-512d-4dfa-8b28-ab3f125dc52f" providerId="AD" clId="Web-{9730076E-A1DB-4CA8-A1A2-43809CAE01E4}" dt="2021-03-26T07:16:01.360" v="14"/>
          <ac:spMkLst>
            <pc:docMk/>
            <pc:sldMk cId="531172261" sldId="257"/>
            <ac:spMk id="3" creationId="{6EF10EC2-F5AF-4331-A202-8824B614B244}"/>
          </ac:spMkLst>
        </pc:spChg>
        <pc:spChg chg="del mod">
          <ac:chgData name="Zofia Orczykowska" userId="S::orczyma4@uczen.tevizja.pl::1525c398-512d-4dfa-8b28-ab3f125dc52f" providerId="AD" clId="Web-{9730076E-A1DB-4CA8-A1A2-43809CAE01E4}" dt="2021-03-26T07:16:11.720" v="17"/>
          <ac:spMkLst>
            <pc:docMk/>
            <pc:sldMk cId="531172261" sldId="257"/>
            <ac:spMk id="4" creationId="{5E9B43E4-37AD-4CD7-A392-DE27C998AAD6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16:27.126" v="18"/>
          <ac:spMkLst>
            <pc:docMk/>
            <pc:sldMk cId="531172261" sldId="257"/>
            <ac:spMk id="7" creationId="{37C89E4B-3C9F-44B9-8B86-D9E3D112D8EC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16:11.720" v="16"/>
          <ac:spMkLst>
            <pc:docMk/>
            <pc:sldMk cId="531172261" sldId="257"/>
            <ac:spMk id="10" creationId="{9AA72BD9-2C5A-4EDC-931F-5AA08EACA0F3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17:30.486" v="29"/>
          <ac:spMkLst>
            <pc:docMk/>
            <pc:sldMk cId="531172261" sldId="257"/>
            <ac:spMk id="11" creationId="{5E8D2E83-FB3A-40E7-A9E5-7AB389D612B4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16:11.720" v="16"/>
          <ac:spMkLst>
            <pc:docMk/>
            <pc:sldMk cId="531172261" sldId="257"/>
            <ac:spMk id="12" creationId="{DD3981AC-7B61-4947-BCF3-F7AA7FA385B9}"/>
          </ac:spMkLst>
        </pc:spChg>
        <pc:spChg chg="add mod">
          <ac:chgData name="Zofia Orczykowska" userId="S::orczyma4@uczen.tevizja.pl::1525c398-512d-4dfa-8b28-ab3f125dc52f" providerId="AD" clId="Web-{9730076E-A1DB-4CA8-A1A2-43809CAE01E4}" dt="2021-03-26T07:17:30.486" v="29"/>
          <ac:spMkLst>
            <pc:docMk/>
            <pc:sldMk cId="531172261" sldId="257"/>
            <ac:spMk id="13" creationId="{06A5DEA7-74EC-494B-8BD6-FF7AE5255BBC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16:11.720" v="16"/>
          <ac:spMkLst>
            <pc:docMk/>
            <pc:sldMk cId="531172261" sldId="257"/>
            <ac:spMk id="14" creationId="{55D4142C-5077-457F-A6AD-3FECFDB39685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17:30.471" v="28"/>
          <ac:spMkLst>
            <pc:docMk/>
            <pc:sldMk cId="531172261" sldId="257"/>
            <ac:spMk id="15" creationId="{C5E6CFF1-2F42-4E10-9A97-F116F46F53FE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16:11.720" v="16"/>
          <ac:spMkLst>
            <pc:docMk/>
            <pc:sldMk cId="531172261" sldId="257"/>
            <ac:spMk id="16" creationId="{7A5F0580-5EE9-419F-96EE-B6529EF6E7D0}"/>
          </ac:spMkLst>
        </pc:spChg>
        <pc:spChg chg="add">
          <ac:chgData name="Zofia Orczykowska" userId="S::orczyma4@uczen.tevizja.pl::1525c398-512d-4dfa-8b28-ab3f125dc52f" providerId="AD" clId="Web-{9730076E-A1DB-4CA8-A1A2-43809CAE01E4}" dt="2021-03-26T07:17:30.486" v="29"/>
          <ac:spMkLst>
            <pc:docMk/>
            <pc:sldMk cId="531172261" sldId="257"/>
            <ac:spMk id="17" creationId="{5E8D2E83-FB3A-40E7-A9E5-7AB389D612B4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17:26.799" v="26"/>
          <ac:spMkLst>
            <pc:docMk/>
            <pc:sldMk cId="531172261" sldId="257"/>
            <ac:spMk id="18" creationId="{5E8D2E83-FB3A-40E7-A9E5-7AB389D612B4}"/>
          </ac:spMkLst>
        </pc:spChg>
        <pc:picChg chg="add mod ord">
          <ac:chgData name="Zofia Orczykowska" userId="S::orczyma4@uczen.tevizja.pl::1525c398-512d-4dfa-8b28-ab3f125dc52f" providerId="AD" clId="Web-{9730076E-A1DB-4CA8-A1A2-43809CAE01E4}" dt="2021-03-26T07:17:30.471" v="28"/>
          <ac:picMkLst>
            <pc:docMk/>
            <pc:sldMk cId="531172261" sldId="257"/>
            <ac:picMk id="5" creationId="{27BE8275-3FC9-4851-BB97-B11923E2A840}"/>
          </ac:picMkLst>
        </pc:picChg>
        <pc:cxnChg chg="add del">
          <ac:chgData name="Zofia Orczykowska" userId="S::orczyma4@uczen.tevizja.pl::1525c398-512d-4dfa-8b28-ab3f125dc52f" providerId="AD" clId="Web-{9730076E-A1DB-4CA8-A1A2-43809CAE01E4}" dt="2021-03-26T07:16:27.126" v="18"/>
          <ac:cxnSpMkLst>
            <pc:docMk/>
            <pc:sldMk cId="531172261" sldId="257"/>
            <ac:cxnSpMk id="8" creationId="{AA2EAA10-076F-46BD-8F0F-B9A2FB77A85C}"/>
          </ac:cxnSpMkLst>
        </pc:cxnChg>
        <pc:cxnChg chg="add del">
          <ac:chgData name="Zofia Orczykowska" userId="S::orczyma4@uczen.tevizja.pl::1525c398-512d-4dfa-8b28-ab3f125dc52f" providerId="AD" clId="Web-{9730076E-A1DB-4CA8-A1A2-43809CAE01E4}" dt="2021-03-26T07:16:27.126" v="18"/>
          <ac:cxnSpMkLst>
            <pc:docMk/>
            <pc:sldMk cId="531172261" sldId="257"/>
            <ac:cxnSpMk id="9" creationId="{D891E407-403B-4764-86C9-33A56D3BCAA3}"/>
          </ac:cxnSpMkLst>
        </pc:cxnChg>
        <pc:cxnChg chg="add del">
          <ac:chgData name="Zofia Orczykowska" userId="S::orczyma4@uczen.tevizja.pl::1525c398-512d-4dfa-8b28-ab3f125dc52f" providerId="AD" clId="Web-{9730076E-A1DB-4CA8-A1A2-43809CAE01E4}" dt="2021-03-26T07:17:30.471" v="28"/>
          <ac:cxnSpMkLst>
            <pc:docMk/>
            <pc:sldMk cId="531172261" sldId="257"/>
            <ac:cxnSpMk id="20" creationId="{67182200-4859-4C8D-BCBB-55B245C28BA3}"/>
          </ac:cxnSpMkLst>
        </pc:cxnChg>
      </pc:sldChg>
      <pc:sldChg chg="addSp delSp modSp new mod setBg">
        <pc:chgData name="Zofia Orczykowska" userId="S::orczyma4@uczen.tevizja.pl::1525c398-512d-4dfa-8b28-ab3f125dc52f" providerId="AD" clId="Web-{9730076E-A1DB-4CA8-A1A2-43809CAE01E4}" dt="2021-03-26T07:21:46.708" v="76"/>
        <pc:sldMkLst>
          <pc:docMk/>
          <pc:sldMk cId="1708337533" sldId="258"/>
        </pc:sldMkLst>
        <pc:spChg chg="mod ord">
          <ac:chgData name="Zofia Orczykowska" userId="S::orczyma4@uczen.tevizja.pl::1525c398-512d-4dfa-8b28-ab3f125dc52f" providerId="AD" clId="Web-{9730076E-A1DB-4CA8-A1A2-43809CAE01E4}" dt="2021-03-26T07:21:46.708" v="76"/>
          <ac:spMkLst>
            <pc:docMk/>
            <pc:sldMk cId="1708337533" sldId="258"/>
            <ac:spMk id="2" creationId="{0DFFB13F-9880-41D6-9730-C4D007AE1C0E}"/>
          </ac:spMkLst>
        </pc:spChg>
        <pc:spChg chg="del">
          <ac:chgData name="Zofia Orczykowska" userId="S::orczyma4@uczen.tevizja.pl::1525c398-512d-4dfa-8b28-ab3f125dc52f" providerId="AD" clId="Web-{9730076E-A1DB-4CA8-A1A2-43809CAE01E4}" dt="2021-03-26T07:20:45.551" v="62"/>
          <ac:spMkLst>
            <pc:docMk/>
            <pc:sldMk cId="1708337533" sldId="258"/>
            <ac:spMk id="3" creationId="{8339A4AE-4172-46E8-9310-23D1B11D54D2}"/>
          </ac:spMkLst>
        </pc:spChg>
        <pc:spChg chg="mod">
          <ac:chgData name="Zofia Orczykowska" userId="S::orczyma4@uczen.tevizja.pl::1525c398-512d-4dfa-8b28-ab3f125dc52f" providerId="AD" clId="Web-{9730076E-A1DB-4CA8-A1A2-43809CAE01E4}" dt="2021-03-26T07:21:46.708" v="76"/>
          <ac:spMkLst>
            <pc:docMk/>
            <pc:sldMk cId="1708337533" sldId="258"/>
            <ac:spMk id="4" creationId="{0B82B521-FDCF-4B20-B403-92CE17F38BC7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11.802" v="66"/>
          <ac:spMkLst>
            <pc:docMk/>
            <pc:sldMk cId="1708337533" sldId="258"/>
            <ac:spMk id="7" creationId="{A81E7530-396C-45F0-92F4-A885648D1631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11.802" v="66"/>
          <ac:spMkLst>
            <pc:docMk/>
            <pc:sldMk cId="1708337533" sldId="258"/>
            <ac:spMk id="8" creationId="{7316481C-0A49-4796-812B-0D64F063B720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17.364" v="68"/>
          <ac:spMkLst>
            <pc:docMk/>
            <pc:sldMk cId="1708337533" sldId="258"/>
            <ac:spMk id="9" creationId="{2B1D4F77-A17C-43D7-B7FA-545148E4E93D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0:55.567" v="64"/>
          <ac:spMkLst>
            <pc:docMk/>
            <pc:sldMk cId="1708337533" sldId="258"/>
            <ac:spMk id="10" creationId="{3CD9DF72-87A3-404E-A828-84CBF11A8303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46.708" v="76"/>
          <ac:spMkLst>
            <pc:docMk/>
            <pc:sldMk cId="1708337533" sldId="258"/>
            <ac:spMk id="11" creationId="{A81E7530-396C-45F0-92F4-A885648D1631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46.708" v="76"/>
          <ac:spMkLst>
            <pc:docMk/>
            <pc:sldMk cId="1708337533" sldId="258"/>
            <ac:spMk id="13" creationId="{7316481C-0A49-4796-812B-0D64F063B720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11.802" v="66"/>
          <ac:spMkLst>
            <pc:docMk/>
            <pc:sldMk cId="1708337533" sldId="258"/>
            <ac:spMk id="14" creationId="{A5271697-90F1-4A23-8EF2-0179F2EAFACB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46.708" v="76"/>
          <ac:spMkLst>
            <pc:docMk/>
            <pc:sldMk cId="1708337533" sldId="258"/>
            <ac:spMk id="15" creationId="{A5271697-90F1-4A23-8EF2-0179F2EAFACB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11.802" v="66"/>
          <ac:spMkLst>
            <pc:docMk/>
            <pc:sldMk cId="1708337533" sldId="258"/>
            <ac:spMk id="38" creationId="{D9F5512A-48E1-4C07-B75E-3CCC517B6804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46.708" v="76"/>
          <ac:spMkLst>
            <pc:docMk/>
            <pc:sldMk cId="1708337533" sldId="258"/>
            <ac:spMk id="39" creationId="{D9F5512A-48E1-4C07-B75E-3CCC517B6804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43.990" v="73"/>
          <ac:spMkLst>
            <pc:docMk/>
            <pc:sldMk cId="1708337533" sldId="258"/>
            <ac:spMk id="41" creationId="{2B1D4F77-A17C-43D7-B7FA-545148E4E93D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46.693" v="75"/>
          <ac:spMkLst>
            <pc:docMk/>
            <pc:sldMk cId="1708337533" sldId="258"/>
            <ac:spMk id="42" creationId="{3CD9DF72-87A3-404E-A828-84CBF11A8303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40.583" v="71"/>
          <ac:spMkLst>
            <pc:docMk/>
            <pc:sldMk cId="1708337533" sldId="258"/>
            <ac:spMk id="44" creationId="{8181FC64-B306-4821-98E2-780662EFC486}"/>
          </ac:spMkLst>
        </pc:spChg>
        <pc:spChg chg="add">
          <ac:chgData name="Zofia Orczykowska" userId="S::orczyma4@uczen.tevizja.pl::1525c398-512d-4dfa-8b28-ab3f125dc52f" providerId="AD" clId="Web-{9730076E-A1DB-4CA8-A1A2-43809CAE01E4}" dt="2021-03-26T07:21:46.708" v="76"/>
          <ac:spMkLst>
            <pc:docMk/>
            <pc:sldMk cId="1708337533" sldId="258"/>
            <ac:spMk id="45" creationId="{2B1D4F77-A17C-43D7-B7FA-545148E4E93D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40.583" v="71"/>
          <ac:spMkLst>
            <pc:docMk/>
            <pc:sldMk cId="1708337533" sldId="258"/>
            <ac:spMk id="46" creationId="{5871FC61-DD4E-47D4-81FD-8A7E7D12B371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40.583" v="71"/>
          <ac:spMkLst>
            <pc:docMk/>
            <pc:sldMk cId="1708337533" sldId="258"/>
            <ac:spMk id="48" creationId="{F9EC3F91-A75C-4F74-867E-E4C28C13546B}"/>
          </ac:spMkLst>
        </pc:spChg>
        <pc:spChg chg="add del">
          <ac:chgData name="Zofia Orczykowska" userId="S::orczyma4@uczen.tevizja.pl::1525c398-512d-4dfa-8b28-ab3f125dc52f" providerId="AD" clId="Web-{9730076E-A1DB-4CA8-A1A2-43809CAE01E4}" dt="2021-03-26T07:21:40.583" v="71"/>
          <ac:spMkLst>
            <pc:docMk/>
            <pc:sldMk cId="1708337533" sldId="258"/>
            <ac:spMk id="50" creationId="{829A1E2C-5AC8-40FC-99E9-832069D39792}"/>
          </ac:spMkLst>
        </pc:spChg>
        <pc:grpChg chg="add del">
          <ac:chgData name="Zofia Orczykowska" userId="S::orczyma4@uczen.tevizja.pl::1525c398-512d-4dfa-8b28-ab3f125dc52f" providerId="AD" clId="Web-{9730076E-A1DB-4CA8-A1A2-43809CAE01E4}" dt="2021-03-26T07:21:11.802" v="66"/>
          <ac:grpSpMkLst>
            <pc:docMk/>
            <pc:sldMk cId="1708337533" sldId="258"/>
            <ac:grpSpMk id="16" creationId="{81DE8B58-F373-409E-A253-4380A66091D4}"/>
          </ac:grpSpMkLst>
        </pc:grpChg>
        <pc:grpChg chg="add del">
          <ac:chgData name="Zofia Orczykowska" userId="S::orczyma4@uczen.tevizja.pl::1525c398-512d-4dfa-8b28-ab3f125dc52f" providerId="AD" clId="Web-{9730076E-A1DB-4CA8-A1A2-43809CAE01E4}" dt="2021-03-26T07:21:46.708" v="76"/>
          <ac:grpSpMkLst>
            <pc:docMk/>
            <pc:sldMk cId="1708337533" sldId="258"/>
            <ac:grpSpMk id="37" creationId="{81DE8B58-F373-409E-A253-4380A66091D4}"/>
          </ac:grpSpMkLst>
        </pc:grpChg>
        <pc:picChg chg="add mod ord">
          <ac:chgData name="Zofia Orczykowska" userId="S::orczyma4@uczen.tevizja.pl::1525c398-512d-4dfa-8b28-ab3f125dc52f" providerId="AD" clId="Web-{9730076E-A1DB-4CA8-A1A2-43809CAE01E4}" dt="2021-03-26T07:21:46.708" v="76"/>
          <ac:picMkLst>
            <pc:docMk/>
            <pc:sldMk cId="1708337533" sldId="258"/>
            <ac:picMk id="5" creationId="{21FA863F-207B-435A-B45D-0114D6B541F8}"/>
          </ac:picMkLst>
        </pc:picChg>
        <pc:cxnChg chg="add del">
          <ac:chgData name="Zofia Orczykowska" userId="S::orczyma4@uczen.tevizja.pl::1525c398-512d-4dfa-8b28-ab3f125dc52f" providerId="AD" clId="Web-{9730076E-A1DB-4CA8-A1A2-43809CAE01E4}" dt="2021-03-26T07:20:55.567" v="64"/>
          <ac:cxnSpMkLst>
            <pc:docMk/>
            <pc:sldMk cId="1708337533" sldId="258"/>
            <ac:cxnSpMk id="12" creationId="{20E3A342-4D61-4E3F-AF90-1AB42AEB96CC}"/>
          </ac:cxnSpMkLst>
        </pc:cxnChg>
        <pc:cxnChg chg="add del">
          <ac:chgData name="Zofia Orczykowska" userId="S::orczyma4@uczen.tevizja.pl::1525c398-512d-4dfa-8b28-ab3f125dc52f" providerId="AD" clId="Web-{9730076E-A1DB-4CA8-A1A2-43809CAE01E4}" dt="2021-03-26T07:21:46.693" v="75"/>
          <ac:cxnSpMkLst>
            <pc:docMk/>
            <pc:sldMk cId="1708337533" sldId="258"/>
            <ac:cxnSpMk id="43" creationId="{20E3A342-4D61-4E3F-AF90-1AB42AEB96CC}"/>
          </ac:cxnSpMkLst>
        </pc:cxnChg>
      </pc:sldChg>
      <pc:sldChg chg="add del replId">
        <pc:chgData name="Zofia Orczykowska" userId="S::orczyma4@uczen.tevizja.pl::1525c398-512d-4dfa-8b28-ab3f125dc52f" providerId="AD" clId="Web-{9730076E-A1DB-4CA8-A1A2-43809CAE01E4}" dt="2021-03-26T07:16:36.939" v="20"/>
        <pc:sldMkLst>
          <pc:docMk/>
          <pc:sldMk cId="3402310229" sldId="258"/>
        </pc:sldMkLst>
      </pc:sldChg>
    </pc:docChg>
  </pc:docChgLst>
  <pc:docChgLst>
    <pc:chgData name="Zofia Orczykowska" userId="S::orczyma4@uczen.tevizja.pl::1525c398-512d-4dfa-8b28-ab3f125dc52f" providerId="AD" clId="Web-{66C3B703-519A-4C27-BFEF-A2EB21DB554D}"/>
    <pc:docChg chg="addSld delSld modSld">
      <pc:chgData name="Zofia Orczykowska" userId="S::orczyma4@uczen.tevizja.pl::1525c398-512d-4dfa-8b28-ab3f125dc52f" providerId="AD" clId="Web-{66C3B703-519A-4C27-BFEF-A2EB21DB554D}" dt="2021-04-20T14:08:48.626" v="543" actId="1076"/>
      <pc:docMkLst>
        <pc:docMk/>
      </pc:docMkLst>
      <pc:sldChg chg="addSp delSp modSp addAnim delAnim">
        <pc:chgData name="Zofia Orczykowska" userId="S::orczyma4@uczen.tevizja.pl::1525c398-512d-4dfa-8b28-ab3f125dc52f" providerId="AD" clId="Web-{66C3B703-519A-4C27-BFEF-A2EB21DB554D}" dt="2021-04-20T14:01:54.601" v="430" actId="20577"/>
        <pc:sldMkLst>
          <pc:docMk/>
          <pc:sldMk cId="2067088990" sldId="264"/>
        </pc:sldMkLst>
        <pc:spChg chg="mod">
          <ac:chgData name="Zofia Orczykowska" userId="S::orczyma4@uczen.tevizja.pl::1525c398-512d-4dfa-8b28-ab3f125dc52f" providerId="AD" clId="Web-{66C3B703-519A-4C27-BFEF-A2EB21DB554D}" dt="2021-04-20T14:00:24.348" v="402"/>
          <ac:spMkLst>
            <pc:docMk/>
            <pc:sldMk cId="2067088990" sldId="264"/>
            <ac:spMk id="2" creationId="{538FBE6C-573F-437C-9118-469240C37ED9}"/>
          </ac:spMkLst>
        </pc:spChg>
        <pc:spChg chg="add mod">
          <ac:chgData name="Zofia Orczykowska" userId="S::orczyma4@uczen.tevizja.pl::1525c398-512d-4dfa-8b28-ab3f125dc52f" providerId="AD" clId="Web-{66C3B703-519A-4C27-BFEF-A2EB21DB554D}" dt="2021-04-20T14:01:02.318" v="413" actId="1076"/>
          <ac:spMkLst>
            <pc:docMk/>
            <pc:sldMk cId="2067088990" sldId="264"/>
            <ac:spMk id="8" creationId="{9C4A93EF-B70D-4907-A03F-CAF1E6748E71}"/>
          </ac:spMkLst>
        </pc:spChg>
        <pc:spChg chg="add mod">
          <ac:chgData name="Zofia Orczykowska" userId="S::orczyma4@uczen.tevizja.pl::1525c398-512d-4dfa-8b28-ab3f125dc52f" providerId="AD" clId="Web-{66C3B703-519A-4C27-BFEF-A2EB21DB554D}" dt="2021-04-20T14:01:13.350" v="417" actId="20577"/>
          <ac:spMkLst>
            <pc:docMk/>
            <pc:sldMk cId="2067088990" sldId="264"/>
            <ac:spMk id="17" creationId="{E5A8F3B5-5F65-42BD-80D4-08BBDE48270D}"/>
          </ac:spMkLst>
        </pc:spChg>
        <pc:spChg chg="add mod">
          <ac:chgData name="Zofia Orczykowska" userId="S::orczyma4@uczen.tevizja.pl::1525c398-512d-4dfa-8b28-ab3f125dc52f" providerId="AD" clId="Web-{66C3B703-519A-4C27-BFEF-A2EB21DB554D}" dt="2021-04-20T14:01:23.912" v="422" actId="20577"/>
          <ac:spMkLst>
            <pc:docMk/>
            <pc:sldMk cId="2067088990" sldId="264"/>
            <ac:spMk id="18" creationId="{36B9A415-76A9-410B-86C9-0E823C457B2F}"/>
          </ac:spMkLst>
        </pc:spChg>
        <pc:spChg chg="add mod">
          <ac:chgData name="Zofia Orczykowska" userId="S::orczyma4@uczen.tevizja.pl::1525c398-512d-4dfa-8b28-ab3f125dc52f" providerId="AD" clId="Web-{66C3B703-519A-4C27-BFEF-A2EB21DB554D}" dt="2021-04-20T14:01:39.960" v="426" actId="20577"/>
          <ac:spMkLst>
            <pc:docMk/>
            <pc:sldMk cId="2067088990" sldId="264"/>
            <ac:spMk id="19" creationId="{507BACD6-0292-4F6F-91BE-98A306334AA4}"/>
          </ac:spMkLst>
        </pc:spChg>
        <pc:spChg chg="add del">
          <ac:chgData name="Zofia Orczykowska" userId="S::orczyma4@uczen.tevizja.pl::1525c398-512d-4dfa-8b28-ab3f125dc52f" providerId="AD" clId="Web-{66C3B703-519A-4C27-BFEF-A2EB21DB554D}" dt="2021-04-20T14:00:24.348" v="402"/>
          <ac:spMkLst>
            <pc:docMk/>
            <pc:sldMk cId="2067088990" sldId="264"/>
            <ac:spMk id="21" creationId="{7AE95D8F-9825-4222-8846-E3461598CC62}"/>
          </ac:spMkLst>
        </pc:spChg>
        <pc:spChg chg="add mod">
          <ac:chgData name="Zofia Orczykowska" userId="S::orczyma4@uczen.tevizja.pl::1525c398-512d-4dfa-8b28-ab3f125dc52f" providerId="AD" clId="Web-{66C3B703-519A-4C27-BFEF-A2EB21DB554D}" dt="2021-04-20T14:01:54.601" v="430" actId="20577"/>
          <ac:spMkLst>
            <pc:docMk/>
            <pc:sldMk cId="2067088990" sldId="264"/>
            <ac:spMk id="23" creationId="{86EF277E-FD09-4FF9-9961-F3C42E02496D}"/>
          </ac:spMkLst>
        </pc:spChg>
        <pc:spChg chg="add">
          <ac:chgData name="Zofia Orczykowska" userId="S::orczyma4@uczen.tevizja.pl::1525c398-512d-4dfa-8b28-ab3f125dc52f" providerId="AD" clId="Web-{66C3B703-519A-4C27-BFEF-A2EB21DB554D}" dt="2021-04-20T14:00:24.348" v="402"/>
          <ac:spMkLst>
            <pc:docMk/>
            <pc:sldMk cId="2067088990" sldId="264"/>
            <ac:spMk id="33" creationId="{72018E1B-E0B9-4440-AFF3-4112E50A2763}"/>
          </ac:spMkLst>
        </pc:spChg>
        <pc:spChg chg="add del">
          <ac:chgData name="Zofia Orczykowska" userId="S::orczyma4@uczen.tevizja.pl::1525c398-512d-4dfa-8b28-ab3f125dc52f" providerId="AD" clId="Web-{66C3B703-519A-4C27-BFEF-A2EB21DB554D}" dt="2021-04-20T14:00:24.333" v="401"/>
          <ac:spMkLst>
            <pc:docMk/>
            <pc:sldMk cId="2067088990" sldId="264"/>
            <ac:spMk id="36" creationId="{72018E1B-E0B9-4440-AFF3-4112E50A2763}"/>
          </ac:spMkLst>
        </pc:spChg>
        <pc:picChg chg="add mod">
          <ac:chgData name="Zofia Orczykowska" userId="S::orczyma4@uczen.tevizja.pl::1525c398-512d-4dfa-8b28-ab3f125dc52f" providerId="AD" clId="Web-{66C3B703-519A-4C27-BFEF-A2EB21DB554D}" dt="2021-04-20T14:00:24.348" v="402"/>
          <ac:picMkLst>
            <pc:docMk/>
            <pc:sldMk cId="2067088990" sldId="264"/>
            <ac:picMk id="3" creationId="{A97C2DBE-2FDB-49D8-AF87-926F7FCE0127}"/>
          </ac:picMkLst>
        </pc:picChg>
        <pc:picChg chg="mod ord">
          <ac:chgData name="Zofia Orczykowska" userId="S::orczyma4@uczen.tevizja.pl::1525c398-512d-4dfa-8b28-ab3f125dc52f" providerId="AD" clId="Web-{66C3B703-519A-4C27-BFEF-A2EB21DB554D}" dt="2021-04-20T14:00:24.348" v="402"/>
          <ac:picMkLst>
            <pc:docMk/>
            <pc:sldMk cId="2067088990" sldId="264"/>
            <ac:picMk id="4" creationId="{D3E83015-B354-4628-A173-93399BA4B7C2}"/>
          </ac:picMkLst>
        </pc:picChg>
        <pc:picChg chg="mod">
          <ac:chgData name="Zofia Orczykowska" userId="S::orczyma4@uczen.tevizja.pl::1525c398-512d-4dfa-8b28-ab3f125dc52f" providerId="AD" clId="Web-{66C3B703-519A-4C27-BFEF-A2EB21DB554D}" dt="2021-04-20T14:00:24.348" v="402"/>
          <ac:picMkLst>
            <pc:docMk/>
            <pc:sldMk cId="2067088990" sldId="264"/>
            <ac:picMk id="5" creationId="{C9F4F974-D498-4F53-8ED2-27DEF0DB4763}"/>
          </ac:picMkLst>
        </pc:picChg>
        <pc:picChg chg="mod ord">
          <ac:chgData name="Zofia Orczykowska" userId="S::orczyma4@uczen.tevizja.pl::1525c398-512d-4dfa-8b28-ab3f125dc52f" providerId="AD" clId="Web-{66C3B703-519A-4C27-BFEF-A2EB21DB554D}" dt="2021-04-20T14:00:24.348" v="402"/>
          <ac:picMkLst>
            <pc:docMk/>
            <pc:sldMk cId="2067088990" sldId="264"/>
            <ac:picMk id="6" creationId="{8BDB6624-9047-4135-9FF2-CE05ED0970F3}"/>
          </ac:picMkLst>
        </pc:picChg>
        <pc:picChg chg="mod">
          <ac:chgData name="Zofia Orczykowska" userId="S::orczyma4@uczen.tevizja.pl::1525c398-512d-4dfa-8b28-ab3f125dc52f" providerId="AD" clId="Web-{66C3B703-519A-4C27-BFEF-A2EB21DB554D}" dt="2021-04-20T14:00:24.348" v="402"/>
          <ac:picMkLst>
            <pc:docMk/>
            <pc:sldMk cId="2067088990" sldId="264"/>
            <ac:picMk id="7" creationId="{EC4FF24A-ED1B-46BB-86D1-39A41579FA98}"/>
          </ac:picMkLst>
        </pc:picChg>
        <pc:picChg chg="del">
          <ac:chgData name="Zofia Orczykowska" userId="S::orczyma4@uczen.tevizja.pl::1525c398-512d-4dfa-8b28-ab3f125dc52f" providerId="AD" clId="Web-{66C3B703-519A-4C27-BFEF-A2EB21DB554D}" dt="2021-04-20T14:00:03.926" v="386"/>
          <ac:picMkLst>
            <pc:docMk/>
            <pc:sldMk cId="2067088990" sldId="264"/>
            <ac:picMk id="9" creationId="{D5D6FC17-B40E-4EB6-9091-A60CB489AC25}"/>
          </ac:picMkLst>
        </pc:picChg>
        <pc:cxnChg chg="add del">
          <ac:chgData name="Zofia Orczykowska" userId="S::orczyma4@uczen.tevizja.pl::1525c398-512d-4dfa-8b28-ab3f125dc52f" providerId="AD" clId="Web-{66C3B703-519A-4C27-BFEF-A2EB21DB554D}" dt="2021-04-20T14:00:24.348" v="402"/>
          <ac:cxnSpMkLst>
            <pc:docMk/>
            <pc:sldMk cId="2067088990" sldId="264"/>
            <ac:cxnSpMk id="20" creationId="{DFDA47BC-3069-47F5-8257-24B3B1F76A08}"/>
          </ac:cxnSpMkLst>
        </pc:cxnChg>
        <pc:cxnChg chg="add del">
          <ac:chgData name="Zofia Orczykowska" userId="S::orczyma4@uczen.tevizja.pl::1525c398-512d-4dfa-8b28-ab3f125dc52f" providerId="AD" clId="Web-{66C3B703-519A-4C27-BFEF-A2EB21DB554D}" dt="2021-04-20T14:00:24.348" v="402"/>
          <ac:cxnSpMkLst>
            <pc:docMk/>
            <pc:sldMk cId="2067088990" sldId="264"/>
            <ac:cxnSpMk id="22" creationId="{942B920A-73AD-402A-8EEF-B88E1A9398B8}"/>
          </ac:cxnSpMkLst>
        </pc:cxnChg>
        <pc:cxnChg chg="add del">
          <ac:chgData name="Zofia Orczykowska" userId="S::orczyma4@uczen.tevizja.pl::1525c398-512d-4dfa-8b28-ab3f125dc52f" providerId="AD" clId="Web-{66C3B703-519A-4C27-BFEF-A2EB21DB554D}" dt="2021-04-20T14:00:24.348" v="402"/>
          <ac:cxnSpMkLst>
            <pc:docMk/>
            <pc:sldMk cId="2067088990" sldId="264"/>
            <ac:cxnSpMk id="24" creationId="{00C9EB70-BC82-414A-BF8D-AD7FC6727616}"/>
          </ac:cxnSpMkLst>
        </pc:cxnChg>
        <pc:cxnChg chg="add del">
          <ac:chgData name="Zofia Orczykowska" userId="S::orczyma4@uczen.tevizja.pl::1525c398-512d-4dfa-8b28-ab3f125dc52f" providerId="AD" clId="Web-{66C3B703-519A-4C27-BFEF-A2EB21DB554D}" dt="2021-04-20T14:00:24.348" v="402"/>
          <ac:cxnSpMkLst>
            <pc:docMk/>
            <pc:sldMk cId="2067088990" sldId="264"/>
            <ac:cxnSpMk id="31" creationId="{3217665F-0036-444A-8D4A-33AF36A36A42}"/>
          </ac:cxnSpMkLst>
        </pc:cxnChg>
      </pc:sldChg>
      <pc:sldChg chg="modSp">
        <pc:chgData name="Zofia Orczykowska" userId="S::orczyma4@uczen.tevizja.pl::1525c398-512d-4dfa-8b28-ab3f125dc52f" providerId="AD" clId="Web-{66C3B703-519A-4C27-BFEF-A2EB21DB554D}" dt="2021-04-20T14:02:41.524" v="443" actId="20577"/>
        <pc:sldMkLst>
          <pc:docMk/>
          <pc:sldMk cId="2460211137" sldId="267"/>
        </pc:sldMkLst>
        <pc:spChg chg="mod">
          <ac:chgData name="Zofia Orczykowska" userId="S::orczyma4@uczen.tevizja.pl::1525c398-512d-4dfa-8b28-ab3f125dc52f" providerId="AD" clId="Web-{66C3B703-519A-4C27-BFEF-A2EB21DB554D}" dt="2021-04-20T14:02:41.524" v="443" actId="20577"/>
          <ac:spMkLst>
            <pc:docMk/>
            <pc:sldMk cId="2460211137" sldId="267"/>
            <ac:spMk id="4" creationId="{B8DB1F15-AB8A-4BFA-8DFC-E004D3193368}"/>
          </ac:spMkLst>
        </pc:spChg>
      </pc:sldChg>
      <pc:sldChg chg="modSp">
        <pc:chgData name="Zofia Orczykowska" userId="S::orczyma4@uczen.tevizja.pl::1525c398-512d-4dfa-8b28-ab3f125dc52f" providerId="AD" clId="Web-{66C3B703-519A-4C27-BFEF-A2EB21DB554D}" dt="2021-04-20T14:05:59.685" v="492" actId="20577"/>
        <pc:sldMkLst>
          <pc:docMk/>
          <pc:sldMk cId="3148211818" sldId="271"/>
        </pc:sldMkLst>
        <pc:spChg chg="mod">
          <ac:chgData name="Zofia Orczykowska" userId="S::orczyma4@uczen.tevizja.pl::1525c398-512d-4dfa-8b28-ab3f125dc52f" providerId="AD" clId="Web-{66C3B703-519A-4C27-BFEF-A2EB21DB554D}" dt="2021-04-20T14:05:59.685" v="492" actId="20577"/>
          <ac:spMkLst>
            <pc:docMk/>
            <pc:sldMk cId="3148211818" sldId="271"/>
            <ac:spMk id="4" creationId="{0C36F14E-E333-424C-BF7F-3D1B9022A9BF}"/>
          </ac:spMkLst>
        </pc:spChg>
        <pc:spChg chg="mod">
          <ac:chgData name="Zofia Orczykowska" userId="S::orczyma4@uczen.tevizja.pl::1525c398-512d-4dfa-8b28-ab3f125dc52f" providerId="AD" clId="Web-{66C3B703-519A-4C27-BFEF-A2EB21DB554D}" dt="2021-04-20T14:05:21.840" v="483" actId="20577"/>
          <ac:spMkLst>
            <pc:docMk/>
            <pc:sldMk cId="3148211818" sldId="271"/>
            <ac:spMk id="6" creationId="{6400F414-359F-4770-98BE-58EAAD13735A}"/>
          </ac:spMkLst>
        </pc:spChg>
      </pc:sldChg>
      <pc:sldChg chg="addSp delSp modSp mod setBg">
        <pc:chgData name="Zofia Orczykowska" userId="S::orczyma4@uczen.tevizja.pl::1525c398-512d-4dfa-8b28-ab3f125dc52f" providerId="AD" clId="Web-{66C3B703-519A-4C27-BFEF-A2EB21DB554D}" dt="2021-04-20T13:57:09.953" v="357" actId="20577"/>
        <pc:sldMkLst>
          <pc:docMk/>
          <pc:sldMk cId="41030214" sldId="278"/>
        </pc:sldMkLst>
        <pc:spChg chg="mod">
          <ac:chgData name="Zofia Orczykowska" userId="S::orczyma4@uczen.tevizja.pl::1525c398-512d-4dfa-8b28-ab3f125dc52f" providerId="AD" clId="Web-{66C3B703-519A-4C27-BFEF-A2EB21DB554D}" dt="2021-04-20T13:48:18.674" v="73"/>
          <ac:spMkLst>
            <pc:docMk/>
            <pc:sldMk cId="41030214" sldId="278"/>
            <ac:spMk id="2" creationId="{1B9BFC7A-5705-4DA9-B54B-DED2520326EE}"/>
          </ac:spMkLst>
        </pc:spChg>
        <pc:spChg chg="mod">
          <ac:chgData name="Zofia Orczykowska" userId="S::orczyma4@uczen.tevizja.pl::1525c398-512d-4dfa-8b28-ab3f125dc52f" providerId="AD" clId="Web-{66C3B703-519A-4C27-BFEF-A2EB21DB554D}" dt="2021-04-20T13:57:09.953" v="357" actId="20577"/>
          <ac:spMkLst>
            <pc:docMk/>
            <pc:sldMk cId="41030214" sldId="278"/>
            <ac:spMk id="4" creationId="{BA4608F2-98F1-4B78-94A3-E6186C1418D1}"/>
          </ac:spMkLst>
        </pc:spChg>
        <pc:spChg chg="add del">
          <ac:chgData name="Zofia Orczykowska" userId="S::orczyma4@uczen.tevizja.pl::1525c398-512d-4dfa-8b28-ab3f125dc52f" providerId="AD" clId="Web-{66C3B703-519A-4C27-BFEF-A2EB21DB554D}" dt="2021-04-20T13:48:18.674" v="73"/>
          <ac:spMkLst>
            <pc:docMk/>
            <pc:sldMk cId="41030214" sldId="278"/>
            <ac:spMk id="9" creationId="{3CD9DF72-87A3-404E-A828-84CBF11A8303}"/>
          </ac:spMkLst>
        </pc:spChg>
        <pc:spChg chg="add">
          <ac:chgData name="Zofia Orczykowska" userId="S::orczyma4@uczen.tevizja.pl::1525c398-512d-4dfa-8b28-ab3f125dc52f" providerId="AD" clId="Web-{66C3B703-519A-4C27-BFEF-A2EB21DB554D}" dt="2021-04-20T13:48:18.674" v="73"/>
          <ac:spMkLst>
            <pc:docMk/>
            <pc:sldMk cId="41030214" sldId="278"/>
            <ac:spMk id="16" creationId="{724CD679-7405-4CD3-A92A-9469F279A59D}"/>
          </ac:spMkLst>
        </pc:spChg>
        <pc:picChg chg="add mod ord">
          <ac:chgData name="Zofia Orczykowska" userId="S::orczyma4@uczen.tevizja.pl::1525c398-512d-4dfa-8b28-ab3f125dc52f" providerId="AD" clId="Web-{66C3B703-519A-4C27-BFEF-A2EB21DB554D}" dt="2021-04-20T13:48:18.674" v="73"/>
          <ac:picMkLst>
            <pc:docMk/>
            <pc:sldMk cId="41030214" sldId="278"/>
            <ac:picMk id="3" creationId="{BD1FE192-14B0-4B37-835C-C3946277AB93}"/>
          </ac:picMkLst>
        </pc:picChg>
        <pc:picChg chg="add mod">
          <ac:chgData name="Zofia Orczykowska" userId="S::orczyma4@uczen.tevizja.pl::1525c398-512d-4dfa-8b28-ab3f125dc52f" providerId="AD" clId="Web-{66C3B703-519A-4C27-BFEF-A2EB21DB554D}" dt="2021-04-20T13:49:53.161" v="85" actId="1076"/>
          <ac:picMkLst>
            <pc:docMk/>
            <pc:sldMk cId="41030214" sldId="278"/>
            <ac:picMk id="5" creationId="{DC0CA967-DF74-467C-9FBD-F051A5ABF36C}"/>
          </ac:picMkLst>
        </pc:picChg>
        <pc:cxnChg chg="add del">
          <ac:chgData name="Zofia Orczykowska" userId="S::orczyma4@uczen.tevizja.pl::1525c398-512d-4dfa-8b28-ab3f125dc52f" providerId="AD" clId="Web-{66C3B703-519A-4C27-BFEF-A2EB21DB554D}" dt="2021-04-20T13:48:18.674" v="73"/>
          <ac:cxnSpMkLst>
            <pc:docMk/>
            <pc:sldMk cId="41030214" sldId="278"/>
            <ac:cxnSpMk id="11" creationId="{20E3A342-4D61-4E3F-AF90-1AB42AEB96CC}"/>
          </ac:cxnSpMkLst>
        </pc:cxnChg>
      </pc:sldChg>
      <pc:sldChg chg="addSp delSp modSp new mod setBg setClrOvrMap">
        <pc:chgData name="Zofia Orczykowska" userId="S::orczyma4@uczen.tevizja.pl::1525c398-512d-4dfa-8b28-ab3f125dc52f" providerId="AD" clId="Web-{66C3B703-519A-4C27-BFEF-A2EB21DB554D}" dt="2021-04-20T13:53:43.385" v="193"/>
        <pc:sldMkLst>
          <pc:docMk/>
          <pc:sldMk cId="2627528197" sldId="279"/>
        </pc:sldMkLst>
        <pc:spChg chg="mod">
          <ac:chgData name="Zofia Orczykowska" userId="S::orczyma4@uczen.tevizja.pl::1525c398-512d-4dfa-8b28-ab3f125dc52f" providerId="AD" clId="Web-{66C3B703-519A-4C27-BFEF-A2EB21DB554D}" dt="2021-04-20T13:53:43.385" v="193"/>
          <ac:spMkLst>
            <pc:docMk/>
            <pc:sldMk cId="2627528197" sldId="279"/>
            <ac:spMk id="2" creationId="{5EBB1B14-01B4-4E11-A29C-35A8F1AAB7EC}"/>
          </ac:spMkLst>
        </pc:spChg>
        <pc:spChg chg="mod">
          <ac:chgData name="Zofia Orczykowska" userId="S::orczyma4@uczen.tevizja.pl::1525c398-512d-4dfa-8b28-ab3f125dc52f" providerId="AD" clId="Web-{66C3B703-519A-4C27-BFEF-A2EB21DB554D}" dt="2021-04-20T13:53:43.385" v="193"/>
          <ac:spMkLst>
            <pc:docMk/>
            <pc:sldMk cId="2627528197" sldId="279"/>
            <ac:spMk id="3" creationId="{37A037DC-8F37-4EFF-A3FB-BCF5746E2FD3}"/>
          </ac:spMkLst>
        </pc:spChg>
        <pc:spChg chg="add del">
          <ac:chgData name="Zofia Orczykowska" userId="S::orczyma4@uczen.tevizja.pl::1525c398-512d-4dfa-8b28-ab3f125dc52f" providerId="AD" clId="Web-{66C3B703-519A-4C27-BFEF-A2EB21DB554D}" dt="2021-04-20T13:53:43.385" v="193"/>
          <ac:spMkLst>
            <pc:docMk/>
            <pc:sldMk cId="2627528197" sldId="279"/>
            <ac:spMk id="9" creationId="{71B2258F-86CA-4D4D-8270-BC05FCDEBFB3}"/>
          </ac:spMkLst>
        </pc:spChg>
        <pc:spChg chg="add">
          <ac:chgData name="Zofia Orczykowska" userId="S::orczyma4@uczen.tevizja.pl::1525c398-512d-4dfa-8b28-ab3f125dc52f" providerId="AD" clId="Web-{66C3B703-519A-4C27-BFEF-A2EB21DB554D}" dt="2021-04-20T13:53:43.385" v="193"/>
          <ac:spMkLst>
            <pc:docMk/>
            <pc:sldMk cId="2627528197" sldId="279"/>
            <ac:spMk id="14" creationId="{8A95209C-5275-4E15-8EA7-7F42980ABF2D}"/>
          </ac:spMkLst>
        </pc:spChg>
        <pc:spChg chg="add">
          <ac:chgData name="Zofia Orczykowska" userId="S::orczyma4@uczen.tevizja.pl::1525c398-512d-4dfa-8b28-ab3f125dc52f" providerId="AD" clId="Web-{66C3B703-519A-4C27-BFEF-A2EB21DB554D}" dt="2021-04-20T13:53:43.385" v="193"/>
          <ac:spMkLst>
            <pc:docMk/>
            <pc:sldMk cId="2627528197" sldId="279"/>
            <ac:spMk id="16" creationId="{DEF0EFD6-A3C2-4C94-A80A-BA9709D99013}"/>
          </ac:spMkLst>
        </pc:spChg>
        <pc:spChg chg="add">
          <ac:chgData name="Zofia Orczykowska" userId="S::orczyma4@uczen.tevizja.pl::1525c398-512d-4dfa-8b28-ab3f125dc52f" providerId="AD" clId="Web-{66C3B703-519A-4C27-BFEF-A2EB21DB554D}" dt="2021-04-20T13:53:43.385" v="193"/>
          <ac:spMkLst>
            <pc:docMk/>
            <pc:sldMk cId="2627528197" sldId="279"/>
            <ac:spMk id="18" creationId="{4F2ED431-E304-4FF0-9F4E-032783C9D612}"/>
          </ac:spMkLst>
        </pc:spChg>
        <pc:picChg chg="add mod ord">
          <ac:chgData name="Zofia Orczykowska" userId="S::orczyma4@uczen.tevizja.pl::1525c398-512d-4dfa-8b28-ab3f125dc52f" providerId="AD" clId="Web-{66C3B703-519A-4C27-BFEF-A2EB21DB554D}" dt="2021-04-20T13:53:43.385" v="193"/>
          <ac:picMkLst>
            <pc:docMk/>
            <pc:sldMk cId="2627528197" sldId="279"/>
            <ac:picMk id="4" creationId="{C20DA92D-5B8D-417A-B011-A46E53525303}"/>
          </ac:picMkLst>
        </pc:picChg>
      </pc:sldChg>
      <pc:sldChg chg="new del">
        <pc:chgData name="Zofia Orczykowska" userId="S::orczyma4@uczen.tevizja.pl::1525c398-512d-4dfa-8b28-ab3f125dc52f" providerId="AD" clId="Web-{66C3B703-519A-4C27-BFEF-A2EB21DB554D}" dt="2021-04-20T13:51:07.209" v="90"/>
        <pc:sldMkLst>
          <pc:docMk/>
          <pc:sldMk cId="3012385942" sldId="279"/>
        </pc:sldMkLst>
      </pc:sldChg>
      <pc:sldChg chg="addSp delSp modSp new del">
        <pc:chgData name="Zofia Orczykowska" userId="S::orczyma4@uczen.tevizja.pl::1525c398-512d-4dfa-8b28-ab3f125dc52f" providerId="AD" clId="Web-{66C3B703-519A-4C27-BFEF-A2EB21DB554D}" dt="2021-04-20T13:54:54.668" v="217"/>
        <pc:sldMkLst>
          <pc:docMk/>
          <pc:sldMk cId="731462573" sldId="280"/>
        </pc:sldMkLst>
        <pc:spChg chg="add del mod">
          <ac:chgData name="Zofia Orczykowska" userId="S::orczyma4@uczen.tevizja.pl::1525c398-512d-4dfa-8b28-ab3f125dc52f" providerId="AD" clId="Web-{66C3B703-519A-4C27-BFEF-A2EB21DB554D}" dt="2021-04-20T13:54:42.715" v="216" actId="20577"/>
          <ac:spMkLst>
            <pc:docMk/>
            <pc:sldMk cId="731462573" sldId="280"/>
            <ac:spMk id="2" creationId="{C1E3EDB6-2189-4711-8589-1416CAB77B35}"/>
          </ac:spMkLst>
        </pc:spChg>
        <pc:spChg chg="del">
          <ac:chgData name="Zofia Orczykowska" userId="S::orczyma4@uczen.tevizja.pl::1525c398-512d-4dfa-8b28-ab3f125dc52f" providerId="AD" clId="Web-{66C3B703-519A-4C27-BFEF-A2EB21DB554D}" dt="2021-04-20T13:54:32.308" v="213"/>
          <ac:spMkLst>
            <pc:docMk/>
            <pc:sldMk cId="731462573" sldId="280"/>
            <ac:spMk id="3" creationId="{A2688391-5EC2-4DB6-B4CE-2D802EB345F5}"/>
          </ac:spMkLst>
        </pc:spChg>
        <pc:spChg chg="mod">
          <ac:chgData name="Zofia Orczykowska" userId="S::orczyma4@uczen.tevizja.pl::1525c398-512d-4dfa-8b28-ab3f125dc52f" providerId="AD" clId="Web-{66C3B703-519A-4C27-BFEF-A2EB21DB554D}" dt="2021-04-20T13:54:31.605" v="212" actId="20577"/>
          <ac:spMkLst>
            <pc:docMk/>
            <pc:sldMk cId="731462573" sldId="280"/>
            <ac:spMk id="4" creationId="{9B582F26-6CEA-441E-8272-03A7A378B4EF}"/>
          </ac:spMkLst>
        </pc:spChg>
      </pc:sldChg>
      <pc:sldChg chg="addSp delSp modSp new mod setBg setClrOvrMap">
        <pc:chgData name="Zofia Orczykowska" userId="S::orczyma4@uczen.tevizja.pl::1525c398-512d-4dfa-8b28-ab3f125dc52f" providerId="AD" clId="Web-{66C3B703-519A-4C27-BFEF-A2EB21DB554D}" dt="2021-04-20T13:58:31.127" v="383" actId="20577"/>
        <pc:sldMkLst>
          <pc:docMk/>
          <pc:sldMk cId="2733686635" sldId="280"/>
        </pc:sldMkLst>
        <pc:spChg chg="del">
          <ac:chgData name="Zofia Orczykowska" userId="S::orczyma4@uczen.tevizja.pl::1525c398-512d-4dfa-8b28-ab3f125dc52f" providerId="AD" clId="Web-{66C3B703-519A-4C27-BFEF-A2EB21DB554D}" dt="2021-04-20T13:58:12.283" v="380"/>
          <ac:spMkLst>
            <pc:docMk/>
            <pc:sldMk cId="2733686635" sldId="280"/>
            <ac:spMk id="2" creationId="{3E77354F-9D13-43C9-BACC-F9E8AB85FDD0}"/>
          </ac:spMkLst>
        </pc:spChg>
        <pc:spChg chg="mod ord">
          <ac:chgData name="Zofia Orczykowska" userId="S::orczyma4@uczen.tevizja.pl::1525c398-512d-4dfa-8b28-ab3f125dc52f" providerId="AD" clId="Web-{66C3B703-519A-4C27-BFEF-A2EB21DB554D}" dt="2021-04-20T13:58:31.127" v="383" actId="20577"/>
          <ac:spMkLst>
            <pc:docMk/>
            <pc:sldMk cId="2733686635" sldId="280"/>
            <ac:spMk id="3" creationId="{3CF70154-BC0E-4081-A93E-D93ED4D1DF7F}"/>
          </ac:spMkLst>
        </pc:spChg>
        <pc:spChg chg="add">
          <ac:chgData name="Zofia Orczykowska" userId="S::orczyma4@uczen.tevizja.pl::1525c398-512d-4dfa-8b28-ab3f125dc52f" providerId="AD" clId="Web-{66C3B703-519A-4C27-BFEF-A2EB21DB554D}" dt="2021-04-20T13:58:21.783" v="381"/>
          <ac:spMkLst>
            <pc:docMk/>
            <pc:sldMk cId="2733686635" sldId="280"/>
            <ac:spMk id="9" creationId="{5E8D2E83-FB3A-40E7-A9E5-7AB389D612B4}"/>
          </ac:spMkLst>
        </pc:spChg>
        <pc:picChg chg="add mod">
          <ac:chgData name="Zofia Orczykowska" userId="S::orczyma4@uczen.tevizja.pl::1525c398-512d-4dfa-8b28-ab3f125dc52f" providerId="AD" clId="Web-{66C3B703-519A-4C27-BFEF-A2EB21DB554D}" dt="2021-04-20T13:58:21.783" v="381"/>
          <ac:picMkLst>
            <pc:docMk/>
            <pc:sldMk cId="2733686635" sldId="280"/>
            <ac:picMk id="4" creationId="{1F90325F-2C17-4E04-97D3-4C823D9A4F30}"/>
          </ac:picMkLst>
        </pc:picChg>
      </pc:sldChg>
      <pc:sldChg chg="new del">
        <pc:chgData name="Zofia Orczykowska" userId="S::orczyma4@uczen.tevizja.pl::1525c398-512d-4dfa-8b28-ab3f125dc52f" providerId="AD" clId="Web-{66C3B703-519A-4C27-BFEF-A2EB21DB554D}" dt="2021-04-20T13:59:17.878" v="385"/>
        <pc:sldMkLst>
          <pc:docMk/>
          <pc:sldMk cId="1761035051" sldId="281"/>
        </pc:sldMkLst>
      </pc:sldChg>
      <pc:sldChg chg="addSp delSp modSp new mod setBg">
        <pc:chgData name="Zofia Orczykowska" userId="S::orczyma4@uczen.tevizja.pl::1525c398-512d-4dfa-8b28-ab3f125dc52f" providerId="AD" clId="Web-{66C3B703-519A-4C27-BFEF-A2EB21DB554D}" dt="2021-04-20T14:08:48.626" v="543" actId="1076"/>
        <pc:sldMkLst>
          <pc:docMk/>
          <pc:sldMk cId="2766754539" sldId="281"/>
        </pc:sldMkLst>
        <pc:spChg chg="mod">
          <ac:chgData name="Zofia Orczykowska" userId="S::orczyma4@uczen.tevizja.pl::1525c398-512d-4dfa-8b28-ab3f125dc52f" providerId="AD" clId="Web-{66C3B703-519A-4C27-BFEF-A2EB21DB554D}" dt="2021-04-20T14:07:26.515" v="519"/>
          <ac:spMkLst>
            <pc:docMk/>
            <pc:sldMk cId="2766754539" sldId="281"/>
            <ac:spMk id="2" creationId="{8F3B1B19-0B94-4321-8BB1-BD47980070D0}"/>
          </ac:spMkLst>
        </pc:spChg>
        <pc:spChg chg="del">
          <ac:chgData name="Zofia Orczykowska" userId="S::orczyma4@uczen.tevizja.pl::1525c398-512d-4dfa-8b28-ab3f125dc52f" providerId="AD" clId="Web-{66C3B703-519A-4C27-BFEF-A2EB21DB554D}" dt="2021-04-20T14:06:53.842" v="494"/>
          <ac:spMkLst>
            <pc:docMk/>
            <pc:sldMk cId="2766754539" sldId="281"/>
            <ac:spMk id="3" creationId="{ABA312D5-E23A-44D0-BC82-724367AE6941}"/>
          </ac:spMkLst>
        </pc:spChg>
        <pc:spChg chg="del">
          <ac:chgData name="Zofia Orczykowska" userId="S::orczyma4@uczen.tevizja.pl::1525c398-512d-4dfa-8b28-ab3f125dc52f" providerId="AD" clId="Web-{66C3B703-519A-4C27-BFEF-A2EB21DB554D}" dt="2021-04-20T14:07:16.484" v="518"/>
          <ac:spMkLst>
            <pc:docMk/>
            <pc:sldMk cId="2766754539" sldId="281"/>
            <ac:spMk id="4" creationId="{F2EDB229-BBC3-4F6E-927E-06584A832B94}"/>
          </ac:spMkLst>
        </pc:spChg>
        <pc:spChg chg="add mod">
          <ac:chgData name="Zofia Orczykowska" userId="S::orczyma4@uczen.tevizja.pl::1525c398-512d-4dfa-8b28-ab3f125dc52f" providerId="AD" clId="Web-{66C3B703-519A-4C27-BFEF-A2EB21DB554D}" dt="2021-04-20T14:08:23.516" v="540" actId="1076"/>
          <ac:spMkLst>
            <pc:docMk/>
            <pc:sldMk cId="2766754539" sldId="281"/>
            <ac:spMk id="9" creationId="{0B250118-D95F-45B0-8413-2B9A712C979B}"/>
          </ac:spMkLst>
        </pc:spChg>
        <pc:spChg chg="add">
          <ac:chgData name="Zofia Orczykowska" userId="S::orczyma4@uczen.tevizja.pl::1525c398-512d-4dfa-8b28-ab3f125dc52f" providerId="AD" clId="Web-{66C3B703-519A-4C27-BFEF-A2EB21DB554D}" dt="2021-04-20T14:07:26.515" v="519"/>
          <ac:spMkLst>
            <pc:docMk/>
            <pc:sldMk cId="2766754539" sldId="281"/>
            <ac:spMk id="12" creationId="{1A95671B-3CC6-4792-9114-B74FAEA224E6}"/>
          </ac:spMkLst>
        </pc:spChg>
        <pc:picChg chg="add mod ord">
          <ac:chgData name="Zofia Orczykowska" userId="S::orczyma4@uczen.tevizja.pl::1525c398-512d-4dfa-8b28-ab3f125dc52f" providerId="AD" clId="Web-{66C3B703-519A-4C27-BFEF-A2EB21DB554D}" dt="2021-04-20T14:08:48.626" v="543" actId="1076"/>
          <ac:picMkLst>
            <pc:docMk/>
            <pc:sldMk cId="2766754539" sldId="281"/>
            <ac:picMk id="5" creationId="{26200678-1348-4C35-AA70-13115C1E05C5}"/>
          </ac:picMkLst>
        </pc:picChg>
      </pc:sldChg>
    </pc:docChg>
  </pc:docChgLst>
  <pc:docChgLst>
    <pc:chgData name="Zofia Orczykowska" userId="S::orczyma4@uczen.tevizja.pl::1525c398-512d-4dfa-8b28-ab3f125dc52f" providerId="AD" clId="Web-{9D3B29EB-D127-4D5D-8E99-F8D57FA46F5D}"/>
    <pc:docChg chg="addSld delSld modSld sldOrd">
      <pc:chgData name="Zofia Orczykowska" userId="S::orczyma4@uczen.tevizja.pl::1525c398-512d-4dfa-8b28-ab3f125dc52f" providerId="AD" clId="Web-{9D3B29EB-D127-4D5D-8E99-F8D57FA46F5D}" dt="2021-04-20T08:36:02.854" v="586"/>
      <pc:docMkLst>
        <pc:docMk/>
      </pc:docMkLst>
      <pc:sldChg chg="addSp delSp modSp mod setBg addCm delCm">
        <pc:chgData name="Zofia Orczykowska" userId="S::orczyma4@uczen.tevizja.pl::1525c398-512d-4dfa-8b28-ab3f125dc52f" providerId="AD" clId="Web-{9D3B29EB-D127-4D5D-8E99-F8D57FA46F5D}" dt="2021-04-20T08:09:36.718" v="203" actId="1076"/>
        <pc:sldMkLst>
          <pc:docMk/>
          <pc:sldMk cId="3037919691" sldId="257"/>
        </pc:sldMkLst>
        <pc:spChg chg="mod">
          <ac:chgData name="Zofia Orczykowska" userId="S::orczyma4@uczen.tevizja.pl::1525c398-512d-4dfa-8b28-ab3f125dc52f" providerId="AD" clId="Web-{9D3B29EB-D127-4D5D-8E99-F8D57FA46F5D}" dt="2021-04-20T08:00:24.995" v="1"/>
          <ac:spMkLst>
            <pc:docMk/>
            <pc:sldMk cId="3037919691" sldId="257"/>
            <ac:spMk id="2" creationId="{F97E9966-B4DD-4012-A4E9-3FA50C2DE128}"/>
          </ac:spMkLst>
        </pc:spChg>
        <pc:spChg chg="add mod">
          <ac:chgData name="Zofia Orczykowska" userId="S::orczyma4@uczen.tevizja.pl::1525c398-512d-4dfa-8b28-ab3f125dc52f" providerId="AD" clId="Web-{9D3B29EB-D127-4D5D-8E99-F8D57FA46F5D}" dt="2021-04-20T08:09:07.420" v="198" actId="14100"/>
          <ac:spMkLst>
            <pc:docMk/>
            <pc:sldMk cId="3037919691" sldId="257"/>
            <ac:spMk id="3" creationId="{0FD4948F-E83F-4A8D-921F-D2BFF1C01566}"/>
          </ac:spMkLst>
        </pc:spChg>
        <pc:spChg chg="add mod">
          <ac:chgData name="Zofia Orczykowska" userId="S::orczyma4@uczen.tevizja.pl::1525c398-512d-4dfa-8b28-ab3f125dc52f" providerId="AD" clId="Web-{9D3B29EB-D127-4D5D-8E99-F8D57FA46F5D}" dt="2021-04-20T08:09:36.718" v="203" actId="1076"/>
          <ac:spMkLst>
            <pc:docMk/>
            <pc:sldMk cId="3037919691" sldId="257"/>
            <ac:spMk id="4" creationId="{8ACC69B2-66D4-4FF8-B80A-624043B13752}"/>
          </ac:spMkLst>
        </pc:spChg>
        <pc:spChg chg="del">
          <ac:chgData name="Zofia Orczykowska" userId="S::orczyma4@uczen.tevizja.pl::1525c398-512d-4dfa-8b28-ab3f125dc52f" providerId="AD" clId="Web-{9D3B29EB-D127-4D5D-8E99-F8D57FA46F5D}" dt="2021-04-20T08:00:11.151" v="0"/>
          <ac:spMkLst>
            <pc:docMk/>
            <pc:sldMk cId="3037919691" sldId="257"/>
            <ac:spMk id="4" creationId="{F08B8046-8302-42BC-928A-DCCA1B519B42}"/>
          </ac:spMkLst>
        </pc:spChg>
        <pc:spChg chg="add mod">
          <ac:chgData name="Zofia Orczykowska" userId="S::orczyma4@uczen.tevizja.pl::1525c398-512d-4dfa-8b28-ab3f125dc52f" providerId="AD" clId="Web-{9D3B29EB-D127-4D5D-8E99-F8D57FA46F5D}" dt="2021-04-20T08:09:22.530" v="201" actId="20577"/>
          <ac:spMkLst>
            <pc:docMk/>
            <pc:sldMk cId="3037919691" sldId="257"/>
            <ac:spMk id="6" creationId="{A8121191-0106-4527-AC55-08744258B6F1}"/>
          </ac:spMkLst>
        </pc:spChg>
        <pc:spChg chg="add mod">
          <ac:chgData name="Zofia Orczykowska" userId="S::orczyma4@uczen.tevizja.pl::1525c398-512d-4dfa-8b28-ab3f125dc52f" providerId="AD" clId="Web-{9D3B29EB-D127-4D5D-8E99-F8D57FA46F5D}" dt="2021-04-20T08:08:48.717" v="178" actId="20577"/>
          <ac:spMkLst>
            <pc:docMk/>
            <pc:sldMk cId="3037919691" sldId="257"/>
            <ac:spMk id="7" creationId="{3A93FF7A-0D9F-4565-A41E-247448E941EF}"/>
          </ac:spMkLst>
        </pc:spChg>
        <pc:spChg chg="add">
          <ac:chgData name="Zofia Orczykowska" userId="S::orczyma4@uczen.tevizja.pl::1525c398-512d-4dfa-8b28-ab3f125dc52f" providerId="AD" clId="Web-{9D3B29EB-D127-4D5D-8E99-F8D57FA46F5D}" dt="2021-04-20T08:00:24.995" v="1"/>
          <ac:spMkLst>
            <pc:docMk/>
            <pc:sldMk cId="3037919691" sldId="257"/>
            <ac:spMk id="10" creationId="{A4AC5506-6312-4701-8D3C-40187889A947}"/>
          </ac:spMkLst>
        </pc:spChg>
        <pc:picChg chg="mod">
          <ac:chgData name="Zofia Orczykowska" userId="S::orczyma4@uczen.tevizja.pl::1525c398-512d-4dfa-8b28-ab3f125dc52f" providerId="AD" clId="Web-{9D3B29EB-D127-4D5D-8E99-F8D57FA46F5D}" dt="2021-04-20T08:00:24.995" v="1"/>
          <ac:picMkLst>
            <pc:docMk/>
            <pc:sldMk cId="3037919691" sldId="257"/>
            <ac:picMk id="5" creationId="{ED9656AF-CF8F-4E35-8384-F904F82EFEAD}"/>
          </ac:picMkLst>
        </pc:picChg>
      </pc:sldChg>
      <pc:sldChg chg="modSp new del">
        <pc:chgData name="Zofia Orczykowska" userId="S::orczyma4@uczen.tevizja.pl::1525c398-512d-4dfa-8b28-ab3f125dc52f" providerId="AD" clId="Web-{9D3B29EB-D127-4D5D-8E99-F8D57FA46F5D}" dt="2021-04-20T08:00:55.527" v="8"/>
        <pc:sldMkLst>
          <pc:docMk/>
          <pc:sldMk cId="3437426270" sldId="258"/>
        </pc:sldMkLst>
        <pc:spChg chg="mod">
          <ac:chgData name="Zofia Orczykowska" userId="S::orczyma4@uczen.tevizja.pl::1525c398-512d-4dfa-8b28-ab3f125dc52f" providerId="AD" clId="Web-{9D3B29EB-D127-4D5D-8E99-F8D57FA46F5D}" dt="2021-04-20T08:00:50.714" v="6" actId="20577"/>
          <ac:spMkLst>
            <pc:docMk/>
            <pc:sldMk cId="3437426270" sldId="258"/>
            <ac:spMk id="2" creationId="{82E77A54-FC5E-48C0-A96C-CA393057CE0A}"/>
          </ac:spMkLst>
        </pc:spChg>
      </pc:sldChg>
      <pc:sldChg chg="modSp new del">
        <pc:chgData name="Zofia Orczykowska" userId="S::orczyma4@uczen.tevizja.pl::1525c398-512d-4dfa-8b28-ab3f125dc52f" providerId="AD" clId="Web-{9D3B29EB-D127-4D5D-8E99-F8D57FA46F5D}" dt="2021-04-20T08:36:01.198" v="585"/>
        <pc:sldMkLst>
          <pc:docMk/>
          <pc:sldMk cId="2719868153" sldId="259"/>
        </pc:sldMkLst>
        <pc:spChg chg="mod">
          <ac:chgData name="Zofia Orczykowska" userId="S::orczyma4@uczen.tevizja.pl::1525c398-512d-4dfa-8b28-ab3f125dc52f" providerId="AD" clId="Web-{9D3B29EB-D127-4D5D-8E99-F8D57FA46F5D}" dt="2021-04-20T08:01:10.308" v="23" actId="20577"/>
          <ac:spMkLst>
            <pc:docMk/>
            <pc:sldMk cId="2719868153" sldId="259"/>
            <ac:spMk id="2" creationId="{71FA5FF8-49F7-44FE-8AFE-7337839E1AD4}"/>
          </ac:spMkLst>
        </pc:spChg>
        <pc:spChg chg="mod">
          <ac:chgData name="Zofia Orczykowska" userId="S::orczyma4@uczen.tevizja.pl::1525c398-512d-4dfa-8b28-ab3f125dc52f" providerId="AD" clId="Web-{9D3B29EB-D127-4D5D-8E99-F8D57FA46F5D}" dt="2021-04-20T08:11:20.033" v="231" actId="20577"/>
          <ac:spMkLst>
            <pc:docMk/>
            <pc:sldMk cId="2719868153" sldId="259"/>
            <ac:spMk id="4" creationId="{04A6A81F-6FA9-4ED3-9752-AA30DE7A0974}"/>
          </ac:spMkLst>
        </pc:spChg>
      </pc:sldChg>
      <pc:sldChg chg="addSp delSp modSp new mod setBg">
        <pc:chgData name="Zofia Orczykowska" userId="S::orczyma4@uczen.tevizja.pl::1525c398-512d-4dfa-8b28-ab3f125dc52f" providerId="AD" clId="Web-{9D3B29EB-D127-4D5D-8E99-F8D57FA46F5D}" dt="2021-04-20T08:13:11.380" v="277"/>
        <pc:sldMkLst>
          <pc:docMk/>
          <pc:sldMk cId="2668288478" sldId="260"/>
        </pc:sldMkLst>
        <pc:spChg chg="mod ord">
          <ac:chgData name="Zofia Orczykowska" userId="S::orczyma4@uczen.tevizja.pl::1525c398-512d-4dfa-8b28-ab3f125dc52f" providerId="AD" clId="Web-{9D3B29EB-D127-4D5D-8E99-F8D57FA46F5D}" dt="2021-04-20T08:13:11.380" v="277"/>
          <ac:spMkLst>
            <pc:docMk/>
            <pc:sldMk cId="2668288478" sldId="260"/>
            <ac:spMk id="2" creationId="{29DA088A-2DFE-4CD0-BC25-B79B315A172D}"/>
          </ac:spMkLst>
        </pc:spChg>
        <pc:spChg chg="del">
          <ac:chgData name="Zofia Orczykowska" userId="S::orczyma4@uczen.tevizja.pl::1525c398-512d-4dfa-8b28-ab3f125dc52f" providerId="AD" clId="Web-{9D3B29EB-D127-4D5D-8E99-F8D57FA46F5D}" dt="2021-04-20T08:12:23.816" v="271"/>
          <ac:spMkLst>
            <pc:docMk/>
            <pc:sldMk cId="2668288478" sldId="260"/>
            <ac:spMk id="3" creationId="{464D2EE3-9299-4187-9B75-E07FB750A63A}"/>
          </ac:spMkLst>
        </pc:spChg>
        <pc:spChg chg="del">
          <ac:chgData name="Zofia Orczykowska" userId="S::orczyma4@uczen.tevizja.pl::1525c398-512d-4dfa-8b28-ab3f125dc52f" providerId="AD" clId="Web-{9D3B29EB-D127-4D5D-8E99-F8D57FA46F5D}" dt="2021-04-20T08:12:50.832" v="272"/>
          <ac:spMkLst>
            <pc:docMk/>
            <pc:sldMk cId="2668288478" sldId="260"/>
            <ac:spMk id="4" creationId="{0AAA7CC9-A846-4A0F-A3CB-C95AA39E685B}"/>
          </ac:spMkLst>
        </pc:spChg>
        <pc:spChg chg="add del">
          <ac:chgData name="Zofia Orczykowska" userId="S::orczyma4@uczen.tevizja.pl::1525c398-512d-4dfa-8b28-ab3f125dc52f" providerId="AD" clId="Web-{9D3B29EB-D127-4D5D-8E99-F8D57FA46F5D}" dt="2021-04-20T08:13:11.380" v="277"/>
          <ac:spMkLst>
            <pc:docMk/>
            <pc:sldMk cId="2668288478" sldId="260"/>
            <ac:spMk id="7" creationId="{86295E7F-EA66-480B-B001-C8BE7CD61903}"/>
          </ac:spMkLst>
        </pc:spChg>
        <pc:spChg chg="add del">
          <ac:chgData name="Zofia Orczykowska" userId="S::orczyma4@uczen.tevizja.pl::1525c398-512d-4dfa-8b28-ab3f125dc52f" providerId="AD" clId="Web-{9D3B29EB-D127-4D5D-8E99-F8D57FA46F5D}" dt="2021-04-20T08:13:04.489" v="274"/>
          <ac:spMkLst>
            <pc:docMk/>
            <pc:sldMk cId="2668288478" sldId="260"/>
            <ac:spMk id="10" creationId="{16C5FA50-8D52-4617-AF91-5C7B1C8352F1}"/>
          </ac:spMkLst>
        </pc:spChg>
        <pc:spChg chg="add del">
          <ac:chgData name="Zofia Orczykowska" userId="S::orczyma4@uczen.tevizja.pl::1525c398-512d-4dfa-8b28-ab3f125dc52f" providerId="AD" clId="Web-{9D3B29EB-D127-4D5D-8E99-F8D57FA46F5D}" dt="2021-04-20T08:13:04.489" v="274"/>
          <ac:spMkLst>
            <pc:docMk/>
            <pc:sldMk cId="2668288478" sldId="260"/>
            <ac:spMk id="12" creationId="{E223798C-12AD-4B0C-A50C-D676347D67CF}"/>
          </ac:spMkLst>
        </pc:spChg>
        <pc:spChg chg="add">
          <ac:chgData name="Zofia Orczykowska" userId="S::orczyma4@uczen.tevizja.pl::1525c398-512d-4dfa-8b28-ab3f125dc52f" providerId="AD" clId="Web-{9D3B29EB-D127-4D5D-8E99-F8D57FA46F5D}" dt="2021-04-20T08:13:11.380" v="277"/>
          <ac:spMkLst>
            <pc:docMk/>
            <pc:sldMk cId="2668288478" sldId="260"/>
            <ac:spMk id="13" creationId="{DE4C27B6-DB04-4891-AF97-BA1671B17EE8}"/>
          </ac:spMkLst>
        </pc:spChg>
        <pc:spChg chg="add">
          <ac:chgData name="Zofia Orczykowska" userId="S::orczyma4@uczen.tevizja.pl::1525c398-512d-4dfa-8b28-ab3f125dc52f" providerId="AD" clId="Web-{9D3B29EB-D127-4D5D-8E99-F8D57FA46F5D}" dt="2021-04-20T08:13:11.380" v="277"/>
          <ac:spMkLst>
            <pc:docMk/>
            <pc:sldMk cId="2668288478" sldId="260"/>
            <ac:spMk id="15" creationId="{7316481C-0A49-4796-812B-0D64F063B720}"/>
          </ac:spMkLst>
        </pc:spChg>
        <pc:spChg chg="add">
          <ac:chgData name="Zofia Orczykowska" userId="S::orczyma4@uczen.tevizja.pl::1525c398-512d-4dfa-8b28-ab3f125dc52f" providerId="AD" clId="Web-{9D3B29EB-D127-4D5D-8E99-F8D57FA46F5D}" dt="2021-04-20T08:13:11.380" v="277"/>
          <ac:spMkLst>
            <pc:docMk/>
            <pc:sldMk cId="2668288478" sldId="260"/>
            <ac:spMk id="17" creationId="{A5271697-90F1-4A23-8EF2-0179F2EAFACB}"/>
          </ac:spMkLst>
        </pc:spChg>
        <pc:spChg chg="add">
          <ac:chgData name="Zofia Orczykowska" userId="S::orczyma4@uczen.tevizja.pl::1525c398-512d-4dfa-8b28-ab3f125dc52f" providerId="AD" clId="Web-{9D3B29EB-D127-4D5D-8E99-F8D57FA46F5D}" dt="2021-04-20T08:13:11.380" v="277"/>
          <ac:spMkLst>
            <pc:docMk/>
            <pc:sldMk cId="2668288478" sldId="260"/>
            <ac:spMk id="41" creationId="{D9F5512A-48E1-4C07-B75E-3CCC517B6804}"/>
          </ac:spMkLst>
        </pc:spChg>
        <pc:grpChg chg="add">
          <ac:chgData name="Zofia Orczykowska" userId="S::orczyma4@uczen.tevizja.pl::1525c398-512d-4dfa-8b28-ab3f125dc52f" providerId="AD" clId="Web-{9D3B29EB-D127-4D5D-8E99-F8D57FA46F5D}" dt="2021-04-20T08:13:11.380" v="277"/>
          <ac:grpSpMkLst>
            <pc:docMk/>
            <pc:sldMk cId="2668288478" sldId="260"/>
            <ac:grpSpMk id="19" creationId="{5E0EAE70-C355-42D1-BF00-CA8A17A742A8}"/>
          </ac:grpSpMkLst>
        </pc:grpChg>
        <pc:picChg chg="add mod ord">
          <ac:chgData name="Zofia Orczykowska" userId="S::orczyma4@uczen.tevizja.pl::1525c398-512d-4dfa-8b28-ab3f125dc52f" providerId="AD" clId="Web-{9D3B29EB-D127-4D5D-8E99-F8D57FA46F5D}" dt="2021-04-20T08:13:11.380" v="277"/>
          <ac:picMkLst>
            <pc:docMk/>
            <pc:sldMk cId="2668288478" sldId="260"/>
            <ac:picMk id="5" creationId="{923E1AE5-43D6-4439-92C6-2EA4C4F3F954}"/>
          </ac:picMkLst>
        </pc:picChg>
        <pc:cxnChg chg="add del">
          <ac:chgData name="Zofia Orczykowska" userId="S::orczyma4@uczen.tevizja.pl::1525c398-512d-4dfa-8b28-ab3f125dc52f" providerId="AD" clId="Web-{9D3B29EB-D127-4D5D-8E99-F8D57FA46F5D}" dt="2021-04-20T08:13:11.380" v="277"/>
          <ac:cxnSpMkLst>
            <pc:docMk/>
            <pc:sldMk cId="2668288478" sldId="260"/>
            <ac:cxnSpMk id="8" creationId="{E126E481-B945-4179-BD79-05E96E9B29E1}"/>
          </ac:cxnSpMkLst>
        </pc:cxnChg>
      </pc:sldChg>
      <pc:sldChg chg="addSp delSp modSp new del mod setBg setClrOvrMap">
        <pc:chgData name="Zofia Orczykowska" userId="S::orczyma4@uczen.tevizja.pl::1525c398-512d-4dfa-8b28-ab3f125dc52f" providerId="AD" clId="Web-{9D3B29EB-D127-4D5D-8E99-F8D57FA46F5D}" dt="2021-04-20T08:18:00.575" v="339"/>
        <pc:sldMkLst>
          <pc:docMk/>
          <pc:sldMk cId="2122437227" sldId="261"/>
        </pc:sldMkLst>
        <pc:spChg chg="mod ord">
          <ac:chgData name="Zofia Orczykowska" userId="S::orczyma4@uczen.tevizja.pl::1525c398-512d-4dfa-8b28-ab3f125dc52f" providerId="AD" clId="Web-{9D3B29EB-D127-4D5D-8E99-F8D57FA46F5D}" dt="2021-04-20T08:15:42.212" v="316"/>
          <ac:spMkLst>
            <pc:docMk/>
            <pc:sldMk cId="2122437227" sldId="261"/>
            <ac:spMk id="2" creationId="{9B6A87CA-ADF0-4495-AB80-F8CAA1F727C8}"/>
          </ac:spMkLst>
        </pc:spChg>
        <pc:spChg chg="del">
          <ac:chgData name="Zofia Orczykowska" userId="S::orczyma4@uczen.tevizja.pl::1525c398-512d-4dfa-8b28-ab3f125dc52f" providerId="AD" clId="Web-{9D3B29EB-D127-4D5D-8E99-F8D57FA46F5D}" dt="2021-04-20T08:14:54.133" v="314"/>
          <ac:spMkLst>
            <pc:docMk/>
            <pc:sldMk cId="2122437227" sldId="261"/>
            <ac:spMk id="3" creationId="{32E3E112-1D6E-4E07-8F42-2046DB643A64}"/>
          </ac:spMkLst>
        </pc:spChg>
        <pc:spChg chg="del">
          <ac:chgData name="Zofia Orczykowska" userId="S::orczyma4@uczen.tevizja.pl::1525c398-512d-4dfa-8b28-ab3f125dc52f" providerId="AD" clId="Web-{9D3B29EB-D127-4D5D-8E99-F8D57FA46F5D}" dt="2021-04-20T08:14:55.445" v="315"/>
          <ac:spMkLst>
            <pc:docMk/>
            <pc:sldMk cId="2122437227" sldId="261"/>
            <ac:spMk id="4" creationId="{D8FF12CA-482B-4D9C-804C-350371F187FB}"/>
          </ac:spMkLst>
        </pc:spChg>
        <pc:spChg chg="add del">
          <ac:chgData name="Zofia Orczykowska" userId="S::orczyma4@uczen.tevizja.pl::1525c398-512d-4dfa-8b28-ab3f125dc52f" providerId="AD" clId="Web-{9D3B29EB-D127-4D5D-8E99-F8D57FA46F5D}" dt="2021-04-20T08:16:23.354" v="318"/>
          <ac:spMkLst>
            <pc:docMk/>
            <pc:sldMk cId="2122437227" sldId="261"/>
            <ac:spMk id="9" creationId="{C9E67B9D-F96F-4CDD-9DED-21D6EABFF3B8}"/>
          </ac:spMkLst>
        </pc:spChg>
        <pc:spChg chg="add">
          <ac:chgData name="Zofia Orczykowska" userId="S::orczyma4@uczen.tevizja.pl::1525c398-512d-4dfa-8b28-ab3f125dc52f" providerId="AD" clId="Web-{9D3B29EB-D127-4D5D-8E99-F8D57FA46F5D}" dt="2021-04-20T08:15:42.212" v="316"/>
          <ac:spMkLst>
            <pc:docMk/>
            <pc:sldMk cId="2122437227" sldId="261"/>
            <ac:spMk id="12" creationId="{5E8D2E83-FB3A-40E7-A9E5-7AB389D612B4}"/>
          </ac:spMkLst>
        </pc:spChg>
        <pc:picChg chg="add del mod ord">
          <ac:chgData name="Zofia Orczykowska" userId="S::orczyma4@uczen.tevizja.pl::1525c398-512d-4dfa-8b28-ab3f125dc52f" providerId="AD" clId="Web-{9D3B29EB-D127-4D5D-8E99-F8D57FA46F5D}" dt="2021-04-20T08:15:49.978" v="317"/>
          <ac:picMkLst>
            <pc:docMk/>
            <pc:sldMk cId="2122437227" sldId="261"/>
            <ac:picMk id="5" creationId="{2157FAAA-0B30-47CF-AFC3-AE0BEE1CFA8C}"/>
          </ac:picMkLst>
        </pc:picChg>
        <pc:picChg chg="add mod ord">
          <ac:chgData name="Zofia Orczykowska" userId="S::orczyma4@uczen.tevizja.pl::1525c398-512d-4dfa-8b28-ab3f125dc52f" providerId="AD" clId="Web-{9D3B29EB-D127-4D5D-8E99-F8D57FA46F5D}" dt="2021-04-20T08:16:23.354" v="318"/>
          <ac:picMkLst>
            <pc:docMk/>
            <pc:sldMk cId="2122437227" sldId="261"/>
            <ac:picMk id="6" creationId="{E0756AAE-6BA8-46F7-ACCB-49DE3280BF05}"/>
          </ac:picMkLst>
        </pc:picChg>
      </pc:sldChg>
      <pc:sldChg chg="addSp delSp modSp new del ord">
        <pc:chgData name="Zofia Orczykowska" userId="S::orczyma4@uczen.tevizja.pl::1525c398-512d-4dfa-8b28-ab3f125dc52f" providerId="AD" clId="Web-{9D3B29EB-D127-4D5D-8E99-F8D57FA46F5D}" dt="2021-04-20T08:17:58.278" v="338"/>
        <pc:sldMkLst>
          <pc:docMk/>
          <pc:sldMk cId="3189232706" sldId="262"/>
        </pc:sldMkLst>
        <pc:spChg chg="mod">
          <ac:chgData name="Zofia Orczykowska" userId="S::orczyma4@uczen.tevizja.pl::1525c398-512d-4dfa-8b28-ab3f125dc52f" providerId="AD" clId="Web-{9D3B29EB-D127-4D5D-8E99-F8D57FA46F5D}" dt="2021-04-20T08:16:59.777" v="325" actId="20577"/>
          <ac:spMkLst>
            <pc:docMk/>
            <pc:sldMk cId="3189232706" sldId="262"/>
            <ac:spMk id="2" creationId="{02775829-51D3-4D4B-AD95-7F2B79396F0C}"/>
          </ac:spMkLst>
        </pc:spChg>
        <pc:spChg chg="del mod">
          <ac:chgData name="Zofia Orczykowska" userId="S::orczyma4@uczen.tevizja.pl::1525c398-512d-4dfa-8b28-ab3f125dc52f" providerId="AD" clId="Web-{9D3B29EB-D127-4D5D-8E99-F8D57FA46F5D}" dt="2021-04-20T08:16:50.323" v="323"/>
          <ac:spMkLst>
            <pc:docMk/>
            <pc:sldMk cId="3189232706" sldId="262"/>
            <ac:spMk id="3" creationId="{E2125BFA-9BBB-4FA4-8651-9A047F97C6AF}"/>
          </ac:spMkLst>
        </pc:spChg>
        <pc:spChg chg="del">
          <ac:chgData name="Zofia Orczykowska" userId="S::orczyma4@uczen.tevizja.pl::1525c398-512d-4dfa-8b28-ab3f125dc52f" providerId="AD" clId="Web-{9D3B29EB-D127-4D5D-8E99-F8D57FA46F5D}" dt="2021-04-20T08:17:00.605" v="326"/>
          <ac:spMkLst>
            <pc:docMk/>
            <pc:sldMk cId="3189232706" sldId="262"/>
            <ac:spMk id="4" creationId="{B77CC2E2-FE26-4F4D-802B-CFD0A17826A2}"/>
          </ac:spMkLst>
        </pc:spChg>
        <pc:picChg chg="add">
          <ac:chgData name="Zofia Orczykowska" userId="S::orczyma4@uczen.tevizja.pl::1525c398-512d-4dfa-8b28-ab3f125dc52f" providerId="AD" clId="Web-{9D3B29EB-D127-4D5D-8E99-F8D57FA46F5D}" dt="2021-04-20T08:16:43.761" v="321"/>
          <ac:picMkLst>
            <pc:docMk/>
            <pc:sldMk cId="3189232706" sldId="262"/>
            <ac:picMk id="6" creationId="{86B1D15D-D253-4D99-B42C-8CF7D47E58A2}"/>
          </ac:picMkLst>
        </pc:picChg>
      </pc:sldChg>
      <pc:sldChg chg="addSp delSp modSp new mod setBg addAnim">
        <pc:chgData name="Zofia Orczykowska" userId="S::orczyma4@uczen.tevizja.pl::1525c398-512d-4dfa-8b28-ab3f125dc52f" providerId="AD" clId="Web-{9D3B29EB-D127-4D5D-8E99-F8D57FA46F5D}" dt="2021-04-20T08:17:49.419" v="337"/>
        <pc:sldMkLst>
          <pc:docMk/>
          <pc:sldMk cId="4109162057" sldId="263"/>
        </pc:sldMkLst>
        <pc:spChg chg="mod ord">
          <ac:chgData name="Zofia Orczykowska" userId="S::orczyma4@uczen.tevizja.pl::1525c398-512d-4dfa-8b28-ab3f125dc52f" providerId="AD" clId="Web-{9D3B29EB-D127-4D5D-8E99-F8D57FA46F5D}" dt="2021-04-20T08:17:49.419" v="335"/>
          <ac:spMkLst>
            <pc:docMk/>
            <pc:sldMk cId="4109162057" sldId="263"/>
            <ac:spMk id="2" creationId="{218B9F3C-28BB-40EC-84C5-E7CC816990F1}"/>
          </ac:spMkLst>
        </pc:spChg>
        <pc:spChg chg="del">
          <ac:chgData name="Zofia Orczykowska" userId="S::orczyma4@uczen.tevizja.pl::1525c398-512d-4dfa-8b28-ab3f125dc52f" providerId="AD" clId="Web-{9D3B29EB-D127-4D5D-8E99-F8D57FA46F5D}" dt="2021-04-20T08:17:21.308" v="331"/>
          <ac:spMkLst>
            <pc:docMk/>
            <pc:sldMk cId="4109162057" sldId="263"/>
            <ac:spMk id="3" creationId="{28486B8A-82AF-47F1-B5B3-A7DE5E798AC3}"/>
          </ac:spMkLst>
        </pc:spChg>
        <pc:spChg chg="add del">
          <ac:chgData name="Zofia Orczykowska" userId="S::orczyma4@uczen.tevizja.pl::1525c398-512d-4dfa-8b28-ab3f125dc52f" providerId="AD" clId="Web-{9D3B29EB-D127-4D5D-8E99-F8D57FA46F5D}" dt="2021-04-20T08:17:49.419" v="335"/>
          <ac:spMkLst>
            <pc:docMk/>
            <pc:sldMk cId="4109162057" sldId="263"/>
            <ac:spMk id="10" creationId="{A4AC5506-6312-4701-8D3C-40187889A947}"/>
          </ac:spMkLst>
        </pc:spChg>
        <pc:spChg chg="add">
          <ac:chgData name="Zofia Orczykowska" userId="S::orczyma4@uczen.tevizja.pl::1525c398-512d-4dfa-8b28-ab3f125dc52f" providerId="AD" clId="Web-{9D3B29EB-D127-4D5D-8E99-F8D57FA46F5D}" dt="2021-04-20T08:17:49.419" v="335"/>
          <ac:spMkLst>
            <pc:docMk/>
            <pc:sldMk cId="4109162057" sldId="263"/>
            <ac:spMk id="15" creationId="{37C89E4B-3C9F-44B9-8B86-D9E3D112D8EC}"/>
          </ac:spMkLst>
        </pc:spChg>
        <pc:picChg chg="add mod">
          <ac:chgData name="Zofia Orczykowska" userId="S::orczyma4@uczen.tevizja.pl::1525c398-512d-4dfa-8b28-ab3f125dc52f" providerId="AD" clId="Web-{9D3B29EB-D127-4D5D-8E99-F8D57FA46F5D}" dt="2021-04-20T08:17:49.419" v="335"/>
          <ac:picMkLst>
            <pc:docMk/>
            <pc:sldMk cId="4109162057" sldId="263"/>
            <ac:picMk id="5" creationId="{F03221B3-415A-4265-9138-CB2CBC543FFB}"/>
          </ac:picMkLst>
        </pc:picChg>
        <pc:cxnChg chg="add">
          <ac:chgData name="Zofia Orczykowska" userId="S::orczyma4@uczen.tevizja.pl::1525c398-512d-4dfa-8b28-ab3f125dc52f" providerId="AD" clId="Web-{9D3B29EB-D127-4D5D-8E99-F8D57FA46F5D}" dt="2021-04-20T08:17:49.419" v="335"/>
          <ac:cxnSpMkLst>
            <pc:docMk/>
            <pc:sldMk cId="4109162057" sldId="263"/>
            <ac:cxnSpMk id="17" creationId="{AA2EAA10-076F-46BD-8F0F-B9A2FB77A85C}"/>
          </ac:cxnSpMkLst>
        </pc:cxnChg>
        <pc:cxnChg chg="add">
          <ac:chgData name="Zofia Orczykowska" userId="S::orczyma4@uczen.tevizja.pl::1525c398-512d-4dfa-8b28-ab3f125dc52f" providerId="AD" clId="Web-{9D3B29EB-D127-4D5D-8E99-F8D57FA46F5D}" dt="2021-04-20T08:17:49.419" v="335"/>
          <ac:cxnSpMkLst>
            <pc:docMk/>
            <pc:sldMk cId="4109162057" sldId="263"/>
            <ac:cxnSpMk id="19" creationId="{D891E407-403B-4764-86C9-33A56D3BCAA3}"/>
          </ac:cxnSpMkLst>
        </pc:cxnChg>
      </pc:sldChg>
      <pc:sldChg chg="addSp delSp modSp new mod setBg addAnim delAnim setClrOvrMap">
        <pc:chgData name="Zofia Orczykowska" userId="S::orczyma4@uczen.tevizja.pl::1525c398-512d-4dfa-8b28-ab3f125dc52f" providerId="AD" clId="Web-{9D3B29EB-D127-4D5D-8E99-F8D57FA46F5D}" dt="2021-04-20T08:29:37.984" v="390" actId="1076"/>
        <pc:sldMkLst>
          <pc:docMk/>
          <pc:sldMk cId="2067088990" sldId="264"/>
        </pc:sldMkLst>
        <pc:spChg chg="mod ord">
          <ac:chgData name="Zofia Orczykowska" userId="S::orczyma4@uczen.tevizja.pl::1525c398-512d-4dfa-8b28-ab3f125dc52f" providerId="AD" clId="Web-{9D3B29EB-D127-4D5D-8E99-F8D57FA46F5D}" dt="2021-04-20T08:26:35.058" v="379"/>
          <ac:spMkLst>
            <pc:docMk/>
            <pc:sldMk cId="2067088990" sldId="264"/>
            <ac:spMk id="2" creationId="{538FBE6C-573F-437C-9118-469240C37ED9}"/>
          </ac:spMkLst>
        </pc:spChg>
        <pc:spChg chg="del">
          <ac:chgData name="Zofia Orczykowska" userId="S::orczyma4@uczen.tevizja.pl::1525c398-512d-4dfa-8b28-ab3f125dc52f" providerId="AD" clId="Web-{9D3B29EB-D127-4D5D-8E99-F8D57FA46F5D}" dt="2021-04-20T08:19:23.218" v="348"/>
          <ac:spMkLst>
            <pc:docMk/>
            <pc:sldMk cId="2067088990" sldId="264"/>
            <ac:spMk id="3" creationId="{1C664E67-6CF5-46C3-955F-23C3A82F1F1E}"/>
          </ac:spMkLst>
        </pc:spChg>
        <pc:spChg chg="add del">
          <ac:chgData name="Zofia Orczykowska" userId="S::orczyma4@uczen.tevizja.pl::1525c398-512d-4dfa-8b28-ab3f125dc52f" providerId="AD" clId="Web-{9D3B29EB-D127-4D5D-8E99-F8D57FA46F5D}" dt="2021-04-20T08:25:01.618" v="357"/>
          <ac:spMkLst>
            <pc:docMk/>
            <pc:sldMk cId="2067088990" sldId="264"/>
            <ac:spMk id="10" creationId="{AB902CB9-C7DC-4673-B7D5-F22DCF0EC54E}"/>
          </ac:spMkLst>
        </pc:spChg>
        <pc:spChg chg="add del">
          <ac:chgData name="Zofia Orczykowska" userId="S::orczyma4@uczen.tevizja.pl::1525c398-512d-4dfa-8b28-ab3f125dc52f" providerId="AD" clId="Web-{9D3B29EB-D127-4D5D-8E99-F8D57FA46F5D}" dt="2021-04-20T08:24:44.883" v="356"/>
          <ac:spMkLst>
            <pc:docMk/>
            <pc:sldMk cId="2067088990" sldId="264"/>
            <ac:spMk id="11" creationId="{4E6756EA-194F-4B34-A03D-6428FE7CFDBA}"/>
          </ac:spMkLst>
        </pc:spChg>
        <pc:spChg chg="add del">
          <ac:chgData name="Zofia Orczykowska" userId="S::orczyma4@uczen.tevizja.pl::1525c398-512d-4dfa-8b28-ab3f125dc52f" providerId="AD" clId="Web-{9D3B29EB-D127-4D5D-8E99-F8D57FA46F5D}" dt="2021-04-20T08:24:41.383" v="354"/>
          <ac:spMkLst>
            <pc:docMk/>
            <pc:sldMk cId="2067088990" sldId="264"/>
            <ac:spMk id="12" creationId="{EEB9C82A-1E1D-40C8-B311-0074BA9137D8}"/>
          </ac:spMkLst>
        </pc:spChg>
        <pc:spChg chg="add del">
          <ac:chgData name="Zofia Orczykowska" userId="S::orczyma4@uczen.tevizja.pl::1525c398-512d-4dfa-8b28-ab3f125dc52f" providerId="AD" clId="Web-{9D3B29EB-D127-4D5D-8E99-F8D57FA46F5D}" dt="2021-04-20T08:26:08.916" v="375"/>
          <ac:spMkLst>
            <pc:docMk/>
            <pc:sldMk cId="2067088990" sldId="264"/>
            <ac:spMk id="13" creationId="{72018E1B-E0B9-4440-AFF3-4112E50A2763}"/>
          </ac:spMkLst>
        </pc:spChg>
        <pc:spChg chg="add del">
          <ac:chgData name="Zofia Orczykowska" userId="S::orczyma4@uczen.tevizja.pl::1525c398-512d-4dfa-8b28-ab3f125dc52f" providerId="AD" clId="Web-{9D3B29EB-D127-4D5D-8E99-F8D57FA46F5D}" dt="2021-04-20T08:24:41.383" v="354"/>
          <ac:spMkLst>
            <pc:docMk/>
            <pc:sldMk cId="2067088990" sldId="264"/>
            <ac:spMk id="15" creationId="{5CB593EA-2F98-479F-B4C4-F366571FA64D}"/>
          </ac:spMkLst>
        </pc:spChg>
        <pc:spChg chg="add del">
          <ac:chgData name="Zofia Orczykowska" userId="S::orczyma4@uczen.tevizja.pl::1525c398-512d-4dfa-8b28-ab3f125dc52f" providerId="AD" clId="Web-{9D3B29EB-D127-4D5D-8E99-F8D57FA46F5D}" dt="2021-04-20T08:24:41.383" v="354"/>
          <ac:spMkLst>
            <pc:docMk/>
            <pc:sldMk cId="2067088990" sldId="264"/>
            <ac:spMk id="17" creationId="{39BEB6D0-9E4E-4221-93D1-74ABECEE9EFC}"/>
          </ac:spMkLst>
        </pc:spChg>
        <pc:spChg chg="add del">
          <ac:chgData name="Zofia Orczykowska" userId="S::orczyma4@uczen.tevizja.pl::1525c398-512d-4dfa-8b28-ab3f125dc52f" providerId="AD" clId="Web-{9D3B29EB-D127-4D5D-8E99-F8D57FA46F5D}" dt="2021-04-20T08:26:35.058" v="379"/>
          <ac:spMkLst>
            <pc:docMk/>
            <pc:sldMk cId="2067088990" sldId="264"/>
            <ac:spMk id="18" creationId="{A4AC5506-6312-4701-8D3C-40187889A947}"/>
          </ac:spMkLst>
        </pc:spChg>
        <pc:spChg chg="add">
          <ac:chgData name="Zofia Orczykowska" userId="S::orczyma4@uczen.tevizja.pl::1525c398-512d-4dfa-8b28-ab3f125dc52f" providerId="AD" clId="Web-{9D3B29EB-D127-4D5D-8E99-F8D57FA46F5D}" dt="2021-04-20T08:26:35.058" v="379"/>
          <ac:spMkLst>
            <pc:docMk/>
            <pc:sldMk cId="2067088990" sldId="264"/>
            <ac:spMk id="21" creationId="{7AE95D8F-9825-4222-8846-E3461598CC62}"/>
          </ac:spMkLst>
        </pc:spChg>
        <pc:picChg chg="add mod ord">
          <ac:chgData name="Zofia Orczykowska" userId="S::orczyma4@uczen.tevizja.pl::1525c398-512d-4dfa-8b28-ab3f125dc52f" providerId="AD" clId="Web-{9D3B29EB-D127-4D5D-8E99-F8D57FA46F5D}" dt="2021-04-20T08:26:35.058" v="379"/>
          <ac:picMkLst>
            <pc:docMk/>
            <pc:sldMk cId="2067088990" sldId="264"/>
            <ac:picMk id="4" creationId="{D3E83015-B354-4628-A173-93399BA4B7C2}"/>
          </ac:picMkLst>
        </pc:picChg>
        <pc:picChg chg="add mod ord">
          <ac:chgData name="Zofia Orczykowska" userId="S::orczyma4@uczen.tevizja.pl::1525c398-512d-4dfa-8b28-ab3f125dc52f" providerId="AD" clId="Web-{9D3B29EB-D127-4D5D-8E99-F8D57FA46F5D}" dt="2021-04-20T08:26:35.058" v="379"/>
          <ac:picMkLst>
            <pc:docMk/>
            <pc:sldMk cId="2067088990" sldId="264"/>
            <ac:picMk id="5" creationId="{C9F4F974-D498-4F53-8ED2-27DEF0DB4763}"/>
          </ac:picMkLst>
        </pc:picChg>
        <pc:picChg chg="add mod ord">
          <ac:chgData name="Zofia Orczykowska" userId="S::orczyma4@uczen.tevizja.pl::1525c398-512d-4dfa-8b28-ab3f125dc52f" providerId="AD" clId="Web-{9D3B29EB-D127-4D5D-8E99-F8D57FA46F5D}" dt="2021-04-20T08:26:35.058" v="379"/>
          <ac:picMkLst>
            <pc:docMk/>
            <pc:sldMk cId="2067088990" sldId="264"/>
            <ac:picMk id="6" creationId="{8BDB6624-9047-4135-9FF2-CE05ED0970F3}"/>
          </ac:picMkLst>
        </pc:picChg>
        <pc:picChg chg="add mod ord">
          <ac:chgData name="Zofia Orczykowska" userId="S::orczyma4@uczen.tevizja.pl::1525c398-512d-4dfa-8b28-ab3f125dc52f" providerId="AD" clId="Web-{9D3B29EB-D127-4D5D-8E99-F8D57FA46F5D}" dt="2021-04-20T08:26:35.058" v="379"/>
          <ac:picMkLst>
            <pc:docMk/>
            <pc:sldMk cId="2067088990" sldId="264"/>
            <ac:picMk id="7" creationId="{EC4FF24A-ED1B-46BB-86D1-39A41579FA98}"/>
          </ac:picMkLst>
        </pc:picChg>
        <pc:picChg chg="add del mod">
          <ac:chgData name="Zofia Orczykowska" userId="S::orczyma4@uczen.tevizja.pl::1525c398-512d-4dfa-8b28-ab3f125dc52f" providerId="AD" clId="Web-{9D3B29EB-D127-4D5D-8E99-F8D57FA46F5D}" dt="2021-04-20T08:26:19.917" v="376"/>
          <ac:picMkLst>
            <pc:docMk/>
            <pc:sldMk cId="2067088990" sldId="264"/>
            <ac:picMk id="8" creationId="{1E8EE095-4BF3-463E-8F20-0A560BC28AB0}"/>
          </ac:picMkLst>
        </pc:picChg>
        <pc:picChg chg="add mod modCrop">
          <ac:chgData name="Zofia Orczykowska" userId="S::orczyma4@uczen.tevizja.pl::1525c398-512d-4dfa-8b28-ab3f125dc52f" providerId="AD" clId="Web-{9D3B29EB-D127-4D5D-8E99-F8D57FA46F5D}" dt="2021-04-20T08:29:37.984" v="390" actId="1076"/>
          <ac:picMkLst>
            <pc:docMk/>
            <pc:sldMk cId="2067088990" sldId="264"/>
            <ac:picMk id="9" creationId="{D5D6FC17-B40E-4EB6-9091-A60CB489AC25}"/>
          </ac:picMkLst>
        </pc:picChg>
        <pc:cxnChg chg="add">
          <ac:chgData name="Zofia Orczykowska" userId="S::orczyma4@uczen.tevizja.pl::1525c398-512d-4dfa-8b28-ab3f125dc52f" providerId="AD" clId="Web-{9D3B29EB-D127-4D5D-8E99-F8D57FA46F5D}" dt="2021-04-20T08:26:35.058" v="379"/>
          <ac:cxnSpMkLst>
            <pc:docMk/>
            <pc:sldMk cId="2067088990" sldId="264"/>
            <ac:cxnSpMk id="20" creationId="{DFDA47BC-3069-47F5-8257-24B3B1F76A08}"/>
          </ac:cxnSpMkLst>
        </pc:cxnChg>
        <pc:cxnChg chg="add">
          <ac:chgData name="Zofia Orczykowska" userId="S::orczyma4@uczen.tevizja.pl::1525c398-512d-4dfa-8b28-ab3f125dc52f" providerId="AD" clId="Web-{9D3B29EB-D127-4D5D-8E99-F8D57FA46F5D}" dt="2021-04-20T08:26:35.058" v="379"/>
          <ac:cxnSpMkLst>
            <pc:docMk/>
            <pc:sldMk cId="2067088990" sldId="264"/>
            <ac:cxnSpMk id="22" creationId="{942B920A-73AD-402A-8EEF-B88E1A9398B8}"/>
          </ac:cxnSpMkLst>
        </pc:cxnChg>
        <pc:cxnChg chg="add del">
          <ac:chgData name="Zofia Orczykowska" userId="S::orczyma4@uczen.tevizja.pl::1525c398-512d-4dfa-8b28-ab3f125dc52f" providerId="AD" clId="Web-{9D3B29EB-D127-4D5D-8E99-F8D57FA46F5D}" dt="2021-04-20T08:26:35.026" v="378"/>
          <ac:cxnSpMkLst>
            <pc:docMk/>
            <pc:sldMk cId="2067088990" sldId="264"/>
            <ac:cxnSpMk id="23" creationId="{EBAD6A72-88E8-42F7-88B9-CAF744536BE4}"/>
          </ac:cxnSpMkLst>
        </pc:cxnChg>
        <pc:cxnChg chg="add">
          <ac:chgData name="Zofia Orczykowska" userId="S::orczyma4@uczen.tevizja.pl::1525c398-512d-4dfa-8b28-ab3f125dc52f" providerId="AD" clId="Web-{9D3B29EB-D127-4D5D-8E99-F8D57FA46F5D}" dt="2021-04-20T08:26:35.058" v="379"/>
          <ac:cxnSpMkLst>
            <pc:docMk/>
            <pc:sldMk cId="2067088990" sldId="264"/>
            <ac:cxnSpMk id="24" creationId="{00C9EB70-BC82-414A-BF8D-AD7FC6727616}"/>
          </ac:cxnSpMkLst>
        </pc:cxnChg>
        <pc:cxnChg chg="add del">
          <ac:chgData name="Zofia Orczykowska" userId="S::orczyma4@uczen.tevizja.pl::1525c398-512d-4dfa-8b28-ab3f125dc52f" providerId="AD" clId="Web-{9D3B29EB-D127-4D5D-8E99-F8D57FA46F5D}" dt="2021-04-20T08:26:35.026" v="378"/>
          <ac:cxnSpMkLst>
            <pc:docMk/>
            <pc:sldMk cId="2067088990" sldId="264"/>
            <ac:cxnSpMk id="25" creationId="{C800968E-0A99-46C4-A9B2-6A63AC66F4B0}"/>
          </ac:cxnSpMkLst>
        </pc:cxnChg>
        <pc:cxnChg chg="add del">
          <ac:chgData name="Zofia Orczykowska" userId="S::orczyma4@uczen.tevizja.pl::1525c398-512d-4dfa-8b28-ab3f125dc52f" providerId="AD" clId="Web-{9D3B29EB-D127-4D5D-8E99-F8D57FA46F5D}" dt="2021-04-20T08:26:35.026" v="378"/>
          <ac:cxnSpMkLst>
            <pc:docMk/>
            <pc:sldMk cId="2067088990" sldId="264"/>
            <ac:cxnSpMk id="27" creationId="{0627B73E-D784-4780-AA33-DCDFE7DA16ED}"/>
          </ac:cxnSpMkLst>
        </pc:cxnChg>
        <pc:cxnChg chg="add del">
          <ac:chgData name="Zofia Orczykowska" userId="S::orczyma4@uczen.tevizja.pl::1525c398-512d-4dfa-8b28-ab3f125dc52f" providerId="AD" clId="Web-{9D3B29EB-D127-4D5D-8E99-F8D57FA46F5D}" dt="2021-04-20T08:26:35.026" v="378"/>
          <ac:cxnSpMkLst>
            <pc:docMk/>
            <pc:sldMk cId="2067088990" sldId="264"/>
            <ac:cxnSpMk id="29" creationId="{99FF1850-8D1E-4E84-BD9E-F2E906958502}"/>
          </ac:cxnSpMkLst>
        </pc:cxnChg>
        <pc:cxnChg chg="add">
          <ac:chgData name="Zofia Orczykowska" userId="S::orczyma4@uczen.tevizja.pl::1525c398-512d-4dfa-8b28-ab3f125dc52f" providerId="AD" clId="Web-{9D3B29EB-D127-4D5D-8E99-F8D57FA46F5D}" dt="2021-04-20T08:26:35.058" v="379"/>
          <ac:cxnSpMkLst>
            <pc:docMk/>
            <pc:sldMk cId="2067088990" sldId="264"/>
            <ac:cxnSpMk id="31" creationId="{3217665F-0036-444A-8D4A-33AF36A36A42}"/>
          </ac:cxnSpMkLst>
        </pc:cxnChg>
      </pc:sldChg>
      <pc:sldChg chg="addSp delSp modSp new mod setBg">
        <pc:chgData name="Zofia Orczykowska" userId="S::orczyma4@uczen.tevizja.pl::1525c398-512d-4dfa-8b28-ab3f125dc52f" providerId="AD" clId="Web-{9D3B29EB-D127-4D5D-8E99-F8D57FA46F5D}" dt="2021-04-20T08:34:44.821" v="558" actId="20577"/>
        <pc:sldMkLst>
          <pc:docMk/>
          <pc:sldMk cId="1343658915" sldId="265"/>
        </pc:sldMkLst>
        <pc:spChg chg="mod ord">
          <ac:chgData name="Zofia Orczykowska" userId="S::orczyma4@uczen.tevizja.pl::1525c398-512d-4dfa-8b28-ab3f125dc52f" providerId="AD" clId="Web-{9D3B29EB-D127-4D5D-8E99-F8D57FA46F5D}" dt="2021-04-20T08:33:16.725" v="527"/>
          <ac:spMkLst>
            <pc:docMk/>
            <pc:sldMk cId="1343658915" sldId="265"/>
            <ac:spMk id="2" creationId="{AEDE4B4F-7352-4192-BC5C-9EC6E983C197}"/>
          </ac:spMkLst>
        </pc:spChg>
        <pc:spChg chg="del">
          <ac:chgData name="Zofia Orczykowska" userId="S::orczyma4@uczen.tevizja.pl::1525c398-512d-4dfa-8b28-ab3f125dc52f" providerId="AD" clId="Web-{9D3B29EB-D127-4D5D-8E99-F8D57FA46F5D}" dt="2021-04-20T08:33:00.318" v="526"/>
          <ac:spMkLst>
            <pc:docMk/>
            <pc:sldMk cId="1343658915" sldId="265"/>
            <ac:spMk id="3" creationId="{3DB9808A-0DEF-4A12-B55E-1DA24F703FBF}"/>
          </ac:spMkLst>
        </pc:spChg>
        <pc:spChg chg="mod">
          <ac:chgData name="Zofia Orczykowska" userId="S::orczyma4@uczen.tevizja.pl::1525c398-512d-4dfa-8b28-ab3f125dc52f" providerId="AD" clId="Web-{9D3B29EB-D127-4D5D-8E99-F8D57FA46F5D}" dt="2021-04-20T08:34:44.821" v="558" actId="20577"/>
          <ac:spMkLst>
            <pc:docMk/>
            <pc:sldMk cId="1343658915" sldId="265"/>
            <ac:spMk id="4" creationId="{B8DB1F15-AB8A-4BFA-8DFC-E004D3193368}"/>
          </ac:spMkLst>
        </pc:spChg>
        <pc:spChg chg="add">
          <ac:chgData name="Zofia Orczykowska" userId="S::orczyma4@uczen.tevizja.pl::1525c398-512d-4dfa-8b28-ab3f125dc52f" providerId="AD" clId="Web-{9D3B29EB-D127-4D5D-8E99-F8D57FA46F5D}" dt="2021-04-20T08:33:16.725" v="527"/>
          <ac:spMkLst>
            <pc:docMk/>
            <pc:sldMk cId="1343658915" sldId="265"/>
            <ac:spMk id="10" creationId="{3CD9DF72-87A3-404E-A828-84CBF11A8303}"/>
          </ac:spMkLst>
        </pc:spChg>
        <pc:picChg chg="add mod ord">
          <ac:chgData name="Zofia Orczykowska" userId="S::orczyma4@uczen.tevizja.pl::1525c398-512d-4dfa-8b28-ab3f125dc52f" providerId="AD" clId="Web-{9D3B29EB-D127-4D5D-8E99-F8D57FA46F5D}" dt="2021-04-20T08:33:16.725" v="527"/>
          <ac:picMkLst>
            <pc:docMk/>
            <pc:sldMk cId="1343658915" sldId="265"/>
            <ac:picMk id="5" creationId="{4C4C3462-0938-4868-AA7C-76EC1C645C92}"/>
          </ac:picMkLst>
        </pc:picChg>
        <pc:cxnChg chg="add">
          <ac:chgData name="Zofia Orczykowska" userId="S::orczyma4@uczen.tevizja.pl::1525c398-512d-4dfa-8b28-ab3f125dc52f" providerId="AD" clId="Web-{9D3B29EB-D127-4D5D-8E99-F8D57FA46F5D}" dt="2021-04-20T08:33:16.725" v="527"/>
          <ac:cxnSpMkLst>
            <pc:docMk/>
            <pc:sldMk cId="1343658915" sldId="265"/>
            <ac:cxnSpMk id="12" creationId="{20E3A342-4D61-4E3F-AF90-1AB42AEB96CC}"/>
          </ac:cxnSpMkLst>
        </pc:cxnChg>
      </pc:sldChg>
      <pc:sldChg chg="modSp new del">
        <pc:chgData name="Zofia Orczykowska" userId="S::orczyma4@uczen.tevizja.pl::1525c398-512d-4dfa-8b28-ab3f125dc52f" providerId="AD" clId="Web-{9D3B29EB-D127-4D5D-8E99-F8D57FA46F5D}" dt="2021-04-20T08:36:02.854" v="586"/>
        <pc:sldMkLst>
          <pc:docMk/>
          <pc:sldMk cId="3042762345" sldId="266"/>
        </pc:sldMkLst>
        <pc:spChg chg="mod">
          <ac:chgData name="Zofia Orczykowska" userId="S::orczyma4@uczen.tevizja.pl::1525c398-512d-4dfa-8b28-ab3f125dc52f" providerId="AD" clId="Web-{9D3B29EB-D127-4D5D-8E99-F8D57FA46F5D}" dt="2021-04-20T08:35:12.243" v="563" actId="20577"/>
          <ac:spMkLst>
            <pc:docMk/>
            <pc:sldMk cId="3042762345" sldId="266"/>
            <ac:spMk id="2" creationId="{B35C191B-D5D4-4F68-BC0C-070744D66A70}"/>
          </ac:spMkLst>
        </pc:spChg>
      </pc:sldChg>
      <pc:sldChg chg="modSp add replId">
        <pc:chgData name="Zofia Orczykowska" userId="S::orczyma4@uczen.tevizja.pl::1525c398-512d-4dfa-8b28-ab3f125dc52f" providerId="AD" clId="Web-{9D3B29EB-D127-4D5D-8E99-F8D57FA46F5D}" dt="2021-04-20T08:35:53.557" v="584" actId="20577"/>
        <pc:sldMkLst>
          <pc:docMk/>
          <pc:sldMk cId="2460211137" sldId="267"/>
        </pc:sldMkLst>
        <pc:spChg chg="mod">
          <ac:chgData name="Zofia Orczykowska" userId="S::orczyma4@uczen.tevizja.pl::1525c398-512d-4dfa-8b28-ab3f125dc52f" providerId="AD" clId="Web-{9D3B29EB-D127-4D5D-8E99-F8D57FA46F5D}" dt="2021-04-20T08:35:53.557" v="584" actId="20577"/>
          <ac:spMkLst>
            <pc:docMk/>
            <pc:sldMk cId="2460211137" sldId="267"/>
            <ac:spMk id="4" creationId="{B8DB1F15-AB8A-4BFA-8DFC-E004D3193368}"/>
          </ac:spMkLst>
        </pc:spChg>
      </pc:sldChg>
    </pc:docChg>
  </pc:docChgLst>
  <pc:docChgLst>
    <pc:chgData name="Zofia Orczykowska" userId="S::orczyma4@uczen.tevizja.pl::1525c398-512d-4dfa-8b28-ab3f125dc52f" providerId="AD" clId="Web-{64BC6EDA-B9A8-7927-FEA1-EF454EA58210}"/>
    <pc:docChg chg="modSld">
      <pc:chgData name="Zofia Orczykowska" userId="S::orczyma4@uczen.tevizja.pl::1525c398-512d-4dfa-8b28-ab3f125dc52f" providerId="AD" clId="Web-{64BC6EDA-B9A8-7927-FEA1-EF454EA58210}" dt="2021-04-21T08:24:06.285" v="27"/>
      <pc:docMkLst>
        <pc:docMk/>
      </pc:docMkLst>
      <pc:sldChg chg="modSp modTransition">
        <pc:chgData name="Zofia Orczykowska" userId="S::orczyma4@uczen.tevizja.pl::1525c398-512d-4dfa-8b28-ab3f125dc52f" providerId="AD" clId="Web-{64BC6EDA-B9A8-7927-FEA1-EF454EA58210}" dt="2021-04-21T08:20:01.436" v="10"/>
        <pc:sldMkLst>
          <pc:docMk/>
          <pc:sldMk cId="3727432334" sldId="256"/>
        </pc:sldMkLst>
        <pc:spChg chg="mod">
          <ac:chgData name="Zofia Orczykowska" userId="S::orczyma4@uczen.tevizja.pl::1525c398-512d-4dfa-8b28-ab3f125dc52f" providerId="AD" clId="Web-{64BC6EDA-B9A8-7927-FEA1-EF454EA58210}" dt="2021-04-21T08:15:08.540" v="9" actId="1076"/>
          <ac:spMkLst>
            <pc:docMk/>
            <pc:sldMk cId="3727432334" sldId="256"/>
            <ac:spMk id="3" creationId="{D751FEF4-8C43-46AF-B20B-5047775C55D1}"/>
          </ac:spMkLst>
        </pc:spChg>
      </pc:sldChg>
      <pc:sldChg chg="modTransition">
        <pc:chgData name="Zofia Orczykowska" userId="S::orczyma4@uczen.tevizja.pl::1525c398-512d-4dfa-8b28-ab3f125dc52f" providerId="AD" clId="Web-{64BC6EDA-B9A8-7927-FEA1-EF454EA58210}" dt="2021-04-21T08:20:01.483" v="12"/>
        <pc:sldMkLst>
          <pc:docMk/>
          <pc:sldMk cId="3037919691" sldId="257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0:01.499" v="13"/>
        <pc:sldMkLst>
          <pc:docMk/>
          <pc:sldMk cId="2668288478" sldId="260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0:12.671" v="14"/>
        <pc:sldMkLst>
          <pc:docMk/>
          <pc:sldMk cId="4109162057" sldId="263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0:12.780" v="15"/>
        <pc:sldMkLst>
          <pc:docMk/>
          <pc:sldMk cId="2067088990" sldId="264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0:12.796" v="16"/>
        <pc:sldMkLst>
          <pc:docMk/>
          <pc:sldMk cId="2460211137" sldId="267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0:12.827" v="17"/>
        <pc:sldMkLst>
          <pc:docMk/>
          <pc:sldMk cId="1327151563" sldId="268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0:15.202" v="18"/>
        <pc:sldMkLst>
          <pc:docMk/>
          <pc:sldMk cId="197445107" sldId="269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0:28.187" v="19"/>
        <pc:sldMkLst>
          <pc:docMk/>
          <pc:sldMk cId="67197208" sldId="270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0:34.702" v="20"/>
        <pc:sldMkLst>
          <pc:docMk/>
          <pc:sldMk cId="3148211818" sldId="271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4:06.113" v="22"/>
        <pc:sldMkLst>
          <pc:docMk/>
          <pc:sldMk cId="261186717" sldId="273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4:06.128" v="23"/>
        <pc:sldMkLst>
          <pc:docMk/>
          <pc:sldMk cId="293961822" sldId="275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4:06.144" v="24"/>
        <pc:sldMkLst>
          <pc:docMk/>
          <pc:sldMk cId="2310236216" sldId="277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4:06.222" v="25"/>
        <pc:sldMkLst>
          <pc:docMk/>
          <pc:sldMk cId="41030214" sldId="278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4:06.285" v="27"/>
        <pc:sldMkLst>
          <pc:docMk/>
          <pc:sldMk cId="2627528197" sldId="279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4:06.253" v="26"/>
        <pc:sldMkLst>
          <pc:docMk/>
          <pc:sldMk cId="2733686635" sldId="280"/>
        </pc:sldMkLst>
      </pc:sldChg>
      <pc:sldChg chg="modTransition">
        <pc:chgData name="Zofia Orczykowska" userId="S::orczyma4@uczen.tevizja.pl::1525c398-512d-4dfa-8b28-ab3f125dc52f" providerId="AD" clId="Web-{64BC6EDA-B9A8-7927-FEA1-EF454EA58210}" dt="2021-04-21T08:24:06.081" v="21"/>
        <pc:sldMkLst>
          <pc:docMk/>
          <pc:sldMk cId="2766754539" sldId="281"/>
        </pc:sldMkLst>
      </pc:sldChg>
    </pc:docChg>
  </pc:docChgLst>
  <pc:docChgLst>
    <pc:chgData name="Zofia Orczykowska" userId="S::orczyma4@uczen.tevizja.pl::1525c398-512d-4dfa-8b28-ab3f125dc52f" providerId="AD" clId="Web-{DCEE88D3-B029-48CB-A252-F8BD45196ACE}"/>
    <pc:docChg chg="addSld modSld">
      <pc:chgData name="Zofia Orczykowska" userId="S::orczyma4@uczen.tevizja.pl::1525c398-512d-4dfa-8b28-ab3f125dc52f" providerId="AD" clId="Web-{DCEE88D3-B029-48CB-A252-F8BD45196ACE}" dt="2021-04-20T09:01:58.200" v="226" actId="20577"/>
      <pc:docMkLst>
        <pc:docMk/>
      </pc:docMkLst>
      <pc:sldChg chg="addSp delSp modSp new mod setBg setClrOvrMap">
        <pc:chgData name="Zofia Orczykowska" userId="S::orczyma4@uczen.tevizja.pl::1525c398-512d-4dfa-8b28-ab3f125dc52f" providerId="AD" clId="Web-{DCEE88D3-B029-48CB-A252-F8BD45196ACE}" dt="2021-04-20T09:00:53.746" v="192" actId="1076"/>
        <pc:sldMkLst>
          <pc:docMk/>
          <pc:sldMk cId="1327151563" sldId="268"/>
        </pc:sldMkLst>
        <pc:spChg chg="mod">
          <ac:chgData name="Zofia Orczykowska" userId="S::orczyma4@uczen.tevizja.pl::1525c398-512d-4dfa-8b28-ab3f125dc52f" providerId="AD" clId="Web-{DCEE88D3-B029-48CB-A252-F8BD45196ACE}" dt="2021-04-20T08:59:31.166" v="181"/>
          <ac:spMkLst>
            <pc:docMk/>
            <pc:sldMk cId="1327151563" sldId="268"/>
            <ac:spMk id="2" creationId="{F7D0B783-C48B-47AD-B7A4-53C75786052F}"/>
          </ac:spMkLst>
        </pc:spChg>
        <pc:spChg chg="del">
          <ac:chgData name="Zofia Orczykowska" userId="S::orczyma4@uczen.tevizja.pl::1525c398-512d-4dfa-8b28-ab3f125dc52f" providerId="AD" clId="Web-{DCEE88D3-B029-48CB-A252-F8BD45196ACE}" dt="2021-04-20T08:52:45.549" v="127"/>
          <ac:spMkLst>
            <pc:docMk/>
            <pc:sldMk cId="1327151563" sldId="268"/>
            <ac:spMk id="3" creationId="{B6CB5F98-B4C1-4834-9D23-9F7C03DEC060}"/>
          </ac:spMkLst>
        </pc:spChg>
        <pc:spChg chg="del mod ord">
          <ac:chgData name="Zofia Orczykowska" userId="S::orczyma4@uczen.tevizja.pl::1525c398-512d-4dfa-8b28-ab3f125dc52f" providerId="AD" clId="Web-{DCEE88D3-B029-48CB-A252-F8BD45196ACE}" dt="2021-04-20T08:57:45.211" v="156"/>
          <ac:spMkLst>
            <pc:docMk/>
            <pc:sldMk cId="1327151563" sldId="268"/>
            <ac:spMk id="4" creationId="{2E240F9F-E029-4165-88A7-3134ACE71E7C}"/>
          </ac:spMkLst>
        </pc:spChg>
        <pc:spChg chg="add del mod">
          <ac:chgData name="Zofia Orczykowska" userId="S::orczyma4@uczen.tevizja.pl::1525c398-512d-4dfa-8b28-ab3f125dc52f" providerId="AD" clId="Web-{DCEE88D3-B029-48CB-A252-F8BD45196ACE}" dt="2021-04-20T08:53:09.971" v="129"/>
          <ac:spMkLst>
            <pc:docMk/>
            <pc:sldMk cId="1327151563" sldId="268"/>
            <ac:spMk id="7" creationId="{6866F629-A4DC-486F-9C1D-EAD9C9EE9018}"/>
          </ac:spMkLst>
        </pc:spChg>
        <pc:spChg chg="add del mod">
          <ac:chgData name="Zofia Orczykowska" userId="S::orczyma4@uczen.tevizja.pl::1525c398-512d-4dfa-8b28-ab3f125dc52f" providerId="AD" clId="Web-{DCEE88D3-B029-48CB-A252-F8BD45196ACE}" dt="2021-04-20T08:53:15.706" v="131"/>
          <ac:spMkLst>
            <pc:docMk/>
            <pc:sldMk cId="1327151563" sldId="268"/>
            <ac:spMk id="10" creationId="{53782580-B2AA-46F8-8C1C-0D00FFC54E73}"/>
          </ac:spMkLst>
        </pc:spChg>
        <pc:spChg chg="add del mod">
          <ac:chgData name="Zofia Orczykowska" userId="S::orczyma4@uczen.tevizja.pl::1525c398-512d-4dfa-8b28-ab3f125dc52f" providerId="AD" clId="Web-{DCEE88D3-B029-48CB-A252-F8BD45196ACE}" dt="2021-04-20T08:58:21.930" v="166"/>
          <ac:spMkLst>
            <pc:docMk/>
            <pc:sldMk cId="1327151563" sldId="268"/>
            <ac:spMk id="17" creationId="{58DE1666-DF56-43CD-852D-6464BDAE0CE2}"/>
          </ac:spMkLst>
        </pc:spChg>
        <pc:spChg chg="add mod">
          <ac:chgData name="Zofia Orczykowska" userId="S::orczyma4@uczen.tevizja.pl::1525c398-512d-4dfa-8b28-ab3f125dc52f" providerId="AD" clId="Web-{DCEE88D3-B029-48CB-A252-F8BD45196ACE}" dt="2021-04-20T08:59:56.213" v="187" actId="20577"/>
          <ac:spMkLst>
            <pc:docMk/>
            <pc:sldMk cId="1327151563" sldId="268"/>
            <ac:spMk id="18" creationId="{EAAD2328-4419-44B0-B3B6-EA32F1B4A569}"/>
          </ac:spMkLst>
        </pc:spChg>
        <pc:spChg chg="add del mod">
          <ac:chgData name="Zofia Orczykowska" userId="S::orczyma4@uczen.tevizja.pl::1525c398-512d-4dfa-8b28-ab3f125dc52f" providerId="AD" clId="Web-{DCEE88D3-B029-48CB-A252-F8BD45196ACE}" dt="2021-04-20T08:59:15.775" v="178"/>
          <ac:spMkLst>
            <pc:docMk/>
            <pc:sldMk cId="1327151563" sldId="268"/>
            <ac:spMk id="20" creationId="{04E7FE48-F723-4BCD-8B4F-688AF311101A}"/>
          </ac:spMkLst>
        </pc:spChg>
        <pc:spChg chg="add del">
          <ac:chgData name="Zofia Orczykowska" userId="S::orczyma4@uczen.tevizja.pl::1525c398-512d-4dfa-8b28-ab3f125dc52f" providerId="AD" clId="Web-{DCEE88D3-B029-48CB-A252-F8BD45196ACE}" dt="2021-04-20T08:56:47.710" v="149"/>
          <ac:spMkLst>
            <pc:docMk/>
            <pc:sldMk cId="1327151563" sldId="268"/>
            <ac:spMk id="21" creationId="{93062723-6941-4ABE-8146-AC6FA530BA4C}"/>
          </ac:spMkLst>
        </pc:spChg>
        <pc:spChg chg="add del">
          <ac:chgData name="Zofia Orczykowska" userId="S::orczyma4@uczen.tevizja.pl::1525c398-512d-4dfa-8b28-ab3f125dc52f" providerId="AD" clId="Web-{DCEE88D3-B029-48CB-A252-F8BD45196ACE}" dt="2021-04-20T08:56:47.710" v="149"/>
          <ac:spMkLst>
            <pc:docMk/>
            <pc:sldMk cId="1327151563" sldId="268"/>
            <ac:spMk id="23" creationId="{917859B3-4C91-478D-929D-BB6433F90849}"/>
          </ac:spMkLst>
        </pc:spChg>
        <pc:spChg chg="add del">
          <ac:chgData name="Zofia Orczykowska" userId="S::orczyma4@uczen.tevizja.pl::1525c398-512d-4dfa-8b28-ab3f125dc52f" providerId="AD" clId="Web-{DCEE88D3-B029-48CB-A252-F8BD45196ACE}" dt="2021-04-20T08:56:47.710" v="149"/>
          <ac:spMkLst>
            <pc:docMk/>
            <pc:sldMk cId="1327151563" sldId="268"/>
            <ac:spMk id="25" creationId="{6283FBD2-A663-469F-855C-06D86E3C1161}"/>
          </ac:spMkLst>
        </pc:spChg>
        <pc:spChg chg="add del">
          <ac:chgData name="Zofia Orczykowska" userId="S::orczyma4@uczen.tevizja.pl::1525c398-512d-4dfa-8b28-ab3f125dc52f" providerId="AD" clId="Web-{DCEE88D3-B029-48CB-A252-F8BD45196ACE}" dt="2021-04-20T08:56:47.710" v="149"/>
          <ac:spMkLst>
            <pc:docMk/>
            <pc:sldMk cId="1327151563" sldId="268"/>
            <ac:spMk id="27" creationId="{8A1279FC-7441-4E55-B082-2774E6316482}"/>
          </ac:spMkLst>
        </pc:spChg>
        <pc:spChg chg="add del">
          <ac:chgData name="Zofia Orczykowska" userId="S::orczyma4@uczen.tevizja.pl::1525c398-512d-4dfa-8b28-ab3f125dc52f" providerId="AD" clId="Web-{DCEE88D3-B029-48CB-A252-F8BD45196ACE}" dt="2021-04-20T08:59:31.166" v="181"/>
          <ac:spMkLst>
            <pc:docMk/>
            <pc:sldMk cId="1327151563" sldId="268"/>
            <ac:spMk id="32" creationId="{6EFFF4A2-EB01-4738-9824-8D9A72A51BB9}"/>
          </ac:spMkLst>
        </pc:spChg>
        <pc:spChg chg="add">
          <ac:chgData name="Zofia Orczykowska" userId="S::orczyma4@uczen.tevizja.pl::1525c398-512d-4dfa-8b28-ab3f125dc52f" providerId="AD" clId="Web-{DCEE88D3-B029-48CB-A252-F8BD45196ACE}" dt="2021-04-20T08:59:31.166" v="181"/>
          <ac:spMkLst>
            <pc:docMk/>
            <pc:sldMk cId="1327151563" sldId="268"/>
            <ac:spMk id="41" creationId="{71A784BF-09DB-448D-99FC-B49DFC6605D5}"/>
          </ac:spMkLst>
        </pc:spChg>
        <pc:spChg chg="add">
          <ac:chgData name="Zofia Orczykowska" userId="S::orczyma4@uczen.tevizja.pl::1525c398-512d-4dfa-8b28-ab3f125dc52f" providerId="AD" clId="Web-{DCEE88D3-B029-48CB-A252-F8BD45196ACE}" dt="2021-04-20T08:59:31.166" v="181"/>
          <ac:spMkLst>
            <pc:docMk/>
            <pc:sldMk cId="1327151563" sldId="268"/>
            <ac:spMk id="43" creationId="{917859B3-4C91-478D-929D-BB6433F90849}"/>
          </ac:spMkLst>
        </pc:spChg>
        <pc:spChg chg="add">
          <ac:chgData name="Zofia Orczykowska" userId="S::orczyma4@uczen.tevizja.pl::1525c398-512d-4dfa-8b28-ab3f125dc52f" providerId="AD" clId="Web-{DCEE88D3-B029-48CB-A252-F8BD45196ACE}" dt="2021-04-20T08:59:31.166" v="181"/>
          <ac:spMkLst>
            <pc:docMk/>
            <pc:sldMk cId="1327151563" sldId="268"/>
            <ac:spMk id="45" creationId="{6283FBD2-A663-469F-855C-06D86E3C1161}"/>
          </ac:spMkLst>
        </pc:spChg>
        <pc:spChg chg="add">
          <ac:chgData name="Zofia Orczykowska" userId="S::orczyma4@uczen.tevizja.pl::1525c398-512d-4dfa-8b28-ab3f125dc52f" providerId="AD" clId="Web-{DCEE88D3-B029-48CB-A252-F8BD45196ACE}" dt="2021-04-20T08:59:31.166" v="181"/>
          <ac:spMkLst>
            <pc:docMk/>
            <pc:sldMk cId="1327151563" sldId="268"/>
            <ac:spMk id="47" creationId="{8A1279FC-7441-4E55-B082-2774E6316482}"/>
          </ac:spMkLst>
        </pc:spChg>
        <pc:grpChg chg="add del">
          <ac:chgData name="Zofia Orczykowska" userId="S::orczyma4@uczen.tevizja.pl::1525c398-512d-4dfa-8b28-ab3f125dc52f" providerId="AD" clId="Web-{DCEE88D3-B029-48CB-A252-F8BD45196ACE}" dt="2021-04-20T08:59:31.166" v="181"/>
          <ac:grpSpMkLst>
            <pc:docMk/>
            <pc:sldMk cId="1327151563" sldId="268"/>
            <ac:grpSpMk id="34" creationId="{D4469D90-62FA-49B2-981E-5305361D5A58}"/>
          </ac:grpSpMkLst>
        </pc:grpChg>
        <pc:picChg chg="add del mod ord">
          <ac:chgData name="Zofia Orczykowska" userId="S::orczyma4@uczen.tevizja.pl::1525c398-512d-4dfa-8b28-ab3f125dc52f" providerId="AD" clId="Web-{DCEE88D3-B029-48CB-A252-F8BD45196ACE}" dt="2021-04-20T08:52:49.549" v="128"/>
          <ac:picMkLst>
            <pc:docMk/>
            <pc:sldMk cId="1327151563" sldId="268"/>
            <ac:picMk id="5" creationId="{29614582-FBC4-4B2A-B5F6-035761501562}"/>
          </ac:picMkLst>
        </pc:picChg>
        <pc:picChg chg="add del mod ord">
          <ac:chgData name="Zofia Orczykowska" userId="S::orczyma4@uczen.tevizja.pl::1525c398-512d-4dfa-8b28-ab3f125dc52f" providerId="AD" clId="Web-{DCEE88D3-B029-48CB-A252-F8BD45196ACE}" dt="2021-04-20T08:53:12.862" v="130"/>
          <ac:picMkLst>
            <pc:docMk/>
            <pc:sldMk cId="1327151563" sldId="268"/>
            <ac:picMk id="8" creationId="{B5DB8E4B-DA2C-46DB-9FA5-EC1D09BE0D36}"/>
          </ac:picMkLst>
        </pc:picChg>
        <pc:picChg chg="add del mod">
          <ac:chgData name="Zofia Orczykowska" userId="S::orczyma4@uczen.tevizja.pl::1525c398-512d-4dfa-8b28-ab3f125dc52f" providerId="AD" clId="Web-{DCEE88D3-B029-48CB-A252-F8BD45196ACE}" dt="2021-04-20T08:56:38.335" v="148"/>
          <ac:picMkLst>
            <pc:docMk/>
            <pc:sldMk cId="1327151563" sldId="268"/>
            <ac:picMk id="11" creationId="{3986FC56-7203-4463-ADD9-22C220C1918F}"/>
          </ac:picMkLst>
        </pc:picChg>
        <pc:picChg chg="add mod ord">
          <ac:chgData name="Zofia Orczykowska" userId="S::orczyma4@uczen.tevizja.pl::1525c398-512d-4dfa-8b28-ab3f125dc52f" providerId="AD" clId="Web-{DCEE88D3-B029-48CB-A252-F8BD45196ACE}" dt="2021-04-20T08:59:31.166" v="181"/>
          <ac:picMkLst>
            <pc:docMk/>
            <pc:sldMk cId="1327151563" sldId="268"/>
            <ac:picMk id="12" creationId="{DEE9D0C3-E807-4712-ADAF-734A5AEBEC94}"/>
          </ac:picMkLst>
        </pc:picChg>
        <pc:picChg chg="add mod ord">
          <ac:chgData name="Zofia Orczykowska" userId="S::orczyma4@uczen.tevizja.pl::1525c398-512d-4dfa-8b28-ab3f125dc52f" providerId="AD" clId="Web-{DCEE88D3-B029-48CB-A252-F8BD45196ACE}" dt="2021-04-20T08:59:31.166" v="181"/>
          <ac:picMkLst>
            <pc:docMk/>
            <pc:sldMk cId="1327151563" sldId="268"/>
            <ac:picMk id="13" creationId="{870D1F86-B392-4C42-8DAC-9B71E15D2737}"/>
          </ac:picMkLst>
        </pc:picChg>
        <pc:picChg chg="add mod ord">
          <ac:chgData name="Zofia Orczykowska" userId="S::orczyma4@uczen.tevizja.pl::1525c398-512d-4dfa-8b28-ab3f125dc52f" providerId="AD" clId="Web-{DCEE88D3-B029-48CB-A252-F8BD45196ACE}" dt="2021-04-20T08:59:31.166" v="181"/>
          <ac:picMkLst>
            <pc:docMk/>
            <pc:sldMk cId="1327151563" sldId="268"/>
            <ac:picMk id="14" creationId="{7F52470D-5C23-4020-A9B8-46CE9453A611}"/>
          </ac:picMkLst>
        </pc:picChg>
        <pc:picChg chg="add mod">
          <ac:chgData name="Zofia Orczykowska" userId="S::orczyma4@uczen.tevizja.pl::1525c398-512d-4dfa-8b28-ab3f125dc52f" providerId="AD" clId="Web-{DCEE88D3-B029-48CB-A252-F8BD45196ACE}" dt="2021-04-20T09:00:53.746" v="192" actId="1076"/>
          <ac:picMkLst>
            <pc:docMk/>
            <pc:sldMk cId="1327151563" sldId="268"/>
            <ac:picMk id="22" creationId="{1FC484A6-D3B1-49A6-8617-445959DF1878}"/>
          </ac:picMkLst>
        </pc:picChg>
        <pc:cxnChg chg="add del">
          <ac:chgData name="Zofia Orczykowska" userId="S::orczyma4@uczen.tevizja.pl::1525c398-512d-4dfa-8b28-ab3f125dc52f" providerId="AD" clId="Web-{DCEE88D3-B029-48CB-A252-F8BD45196ACE}" dt="2021-04-20T08:56:28.694" v="147"/>
          <ac:cxnSpMkLst>
            <pc:docMk/>
            <pc:sldMk cId="1327151563" sldId="268"/>
            <ac:cxnSpMk id="16" creationId="{A7F400EE-A8A5-48AF-B4D6-291B52C6F0B0}"/>
          </ac:cxnSpMkLst>
        </pc:cxnChg>
      </pc:sldChg>
      <pc:sldChg chg="modSp new">
        <pc:chgData name="Zofia Orczykowska" userId="S::orczyma4@uczen.tevizja.pl::1525c398-512d-4dfa-8b28-ab3f125dc52f" providerId="AD" clId="Web-{DCEE88D3-B029-48CB-A252-F8BD45196ACE}" dt="2021-04-20T09:01:58.200" v="226" actId="20577"/>
        <pc:sldMkLst>
          <pc:docMk/>
          <pc:sldMk cId="197445107" sldId="269"/>
        </pc:sldMkLst>
        <pc:spChg chg="mod">
          <ac:chgData name="Zofia Orczykowska" userId="S::orczyma4@uczen.tevizja.pl::1525c398-512d-4dfa-8b28-ab3f125dc52f" providerId="AD" clId="Web-{DCEE88D3-B029-48CB-A252-F8BD45196ACE}" dt="2021-04-20T09:01:58.200" v="226" actId="20577"/>
          <ac:spMkLst>
            <pc:docMk/>
            <pc:sldMk cId="197445107" sldId="269"/>
            <ac:spMk id="2" creationId="{176753F6-F204-4275-A50A-5CB95FB26811}"/>
          </ac:spMkLst>
        </pc:spChg>
      </pc:sldChg>
    </pc:docChg>
  </pc:docChgLst>
  <pc:docChgLst>
    <pc:chgData name="Zofia Orczykowska" userId="S::orczyma4@uczen.tevizja.pl::1525c398-512d-4dfa-8b28-ab3f125dc52f" providerId="AD" clId="Web-{0FA8FA45-B465-4916-AEF3-0FBDE135ECE6}"/>
    <pc:docChg chg="addSld delSld modSld">
      <pc:chgData name="Zofia Orczykowska" userId="S::orczyma4@uczen.tevizja.pl::1525c398-512d-4dfa-8b28-ab3f125dc52f" providerId="AD" clId="Web-{0FA8FA45-B465-4916-AEF3-0FBDE135ECE6}" dt="2021-04-16T08:18:34.734" v="8" actId="20577"/>
      <pc:docMkLst>
        <pc:docMk/>
      </pc:docMkLst>
      <pc:sldChg chg="del">
        <pc:chgData name="Zofia Orczykowska" userId="S::orczyma4@uczen.tevizja.pl::1525c398-512d-4dfa-8b28-ab3f125dc52f" providerId="AD" clId="Web-{0FA8FA45-B465-4916-AEF3-0FBDE135ECE6}" dt="2021-04-16T08:18:14.562" v="0"/>
        <pc:sldMkLst>
          <pc:docMk/>
          <pc:sldMk cId="2492406837" sldId="256"/>
        </pc:sldMkLst>
      </pc:sldChg>
      <pc:sldChg chg="modSp new">
        <pc:chgData name="Zofia Orczykowska" userId="S::orczyma4@uczen.tevizja.pl::1525c398-512d-4dfa-8b28-ab3f125dc52f" providerId="AD" clId="Web-{0FA8FA45-B465-4916-AEF3-0FBDE135ECE6}" dt="2021-04-16T08:18:34.734" v="8" actId="20577"/>
        <pc:sldMkLst>
          <pc:docMk/>
          <pc:sldMk cId="3727432334" sldId="256"/>
        </pc:sldMkLst>
        <pc:spChg chg="mod">
          <ac:chgData name="Zofia Orczykowska" userId="S::orczyma4@uczen.tevizja.pl::1525c398-512d-4dfa-8b28-ab3f125dc52f" providerId="AD" clId="Web-{0FA8FA45-B465-4916-AEF3-0FBDE135ECE6}" dt="2021-04-16T08:18:34.734" v="8" actId="20577"/>
          <ac:spMkLst>
            <pc:docMk/>
            <pc:sldMk cId="3727432334" sldId="256"/>
            <ac:spMk id="2" creationId="{4A460608-5820-475C-87C8-7A822724E2FC}"/>
          </ac:spMkLst>
        </pc:spChg>
      </pc:sldChg>
      <pc:sldChg chg="del">
        <pc:chgData name="Zofia Orczykowska" userId="S::orczyma4@uczen.tevizja.pl::1525c398-512d-4dfa-8b28-ab3f125dc52f" providerId="AD" clId="Web-{0FA8FA45-B465-4916-AEF3-0FBDE135ECE6}" dt="2021-04-16T08:18:14.578" v="1"/>
        <pc:sldMkLst>
          <pc:docMk/>
          <pc:sldMk cId="531172261" sldId="257"/>
        </pc:sldMkLst>
      </pc:sldChg>
      <pc:sldChg chg="del">
        <pc:chgData name="Zofia Orczykowska" userId="S::orczyma4@uczen.tevizja.pl::1525c398-512d-4dfa-8b28-ab3f125dc52f" providerId="AD" clId="Web-{0FA8FA45-B465-4916-AEF3-0FBDE135ECE6}" dt="2021-04-16T08:18:16.125" v="2"/>
        <pc:sldMkLst>
          <pc:docMk/>
          <pc:sldMk cId="1708337533" sldId="258"/>
        </pc:sldMkLst>
      </pc:sldChg>
    </pc:docChg>
  </pc:docChgLst>
  <pc:docChgLst>
    <pc:chgData name="Zofia Orczykowska" userId="S::orczyma4@uczen.tevizja.pl::1525c398-512d-4dfa-8b28-ab3f125dc52f" providerId="AD" clId="Web-{4A54D109-DD47-43A6-BA25-798358BE30FB}"/>
    <pc:docChg chg="addSld modSld">
      <pc:chgData name="Zofia Orczykowska" userId="S::orczyma4@uczen.tevizja.pl::1525c398-512d-4dfa-8b28-ab3f125dc52f" providerId="AD" clId="Web-{4A54D109-DD47-43A6-BA25-798358BE30FB}" dt="2021-04-20T09:29:53.175" v="625" actId="20577"/>
      <pc:docMkLst>
        <pc:docMk/>
      </pc:docMkLst>
      <pc:sldChg chg="addSp delSp modSp mod setBg">
        <pc:chgData name="Zofia Orczykowska" userId="S::orczyma4@uczen.tevizja.pl::1525c398-512d-4dfa-8b28-ab3f125dc52f" providerId="AD" clId="Web-{4A54D109-DD47-43A6-BA25-798358BE30FB}" dt="2021-04-20T09:10:00.260" v="175" actId="20577"/>
        <pc:sldMkLst>
          <pc:docMk/>
          <pc:sldMk cId="197445107" sldId="269"/>
        </pc:sldMkLst>
        <pc:spChg chg="mod">
          <ac:chgData name="Zofia Orczykowska" userId="S::orczyma4@uczen.tevizja.pl::1525c398-512d-4dfa-8b28-ab3f125dc52f" providerId="AD" clId="Web-{4A54D109-DD47-43A6-BA25-798358BE30FB}" dt="2021-04-20T09:08:21.367" v="128"/>
          <ac:spMkLst>
            <pc:docMk/>
            <pc:sldMk cId="197445107" sldId="269"/>
            <ac:spMk id="2" creationId="{176753F6-F204-4275-A50A-5CB95FB26811}"/>
          </ac:spMkLst>
        </pc:spChg>
        <pc:spChg chg="del">
          <ac:chgData name="Zofia Orczykowska" userId="S::orczyma4@uczen.tevizja.pl::1525c398-512d-4dfa-8b28-ab3f125dc52f" providerId="AD" clId="Web-{4A54D109-DD47-43A6-BA25-798358BE30FB}" dt="2021-04-20T09:07:03.943" v="125"/>
          <ac:spMkLst>
            <pc:docMk/>
            <pc:sldMk cId="197445107" sldId="269"/>
            <ac:spMk id="3" creationId="{3BF93C94-7944-4AF5-AAE9-0BEDCED5FE06}"/>
          </ac:spMkLst>
        </pc:spChg>
        <pc:spChg chg="mod">
          <ac:chgData name="Zofia Orczykowska" userId="S::orczyma4@uczen.tevizja.pl::1525c398-512d-4dfa-8b28-ab3f125dc52f" providerId="AD" clId="Web-{4A54D109-DD47-43A6-BA25-798358BE30FB}" dt="2021-04-20T09:10:00.260" v="175" actId="20577"/>
          <ac:spMkLst>
            <pc:docMk/>
            <pc:sldMk cId="197445107" sldId="269"/>
            <ac:spMk id="4" creationId="{69932D26-CEA0-4699-B319-474D5B744323}"/>
          </ac:spMkLst>
        </pc:spChg>
        <pc:spChg chg="add del">
          <ac:chgData name="Zofia Orczykowska" userId="S::orczyma4@uczen.tevizja.pl::1525c398-512d-4dfa-8b28-ab3f125dc52f" providerId="AD" clId="Web-{4A54D109-DD47-43A6-BA25-798358BE30FB}" dt="2021-04-20T09:08:21.367" v="128"/>
          <ac:spMkLst>
            <pc:docMk/>
            <pc:sldMk cId="197445107" sldId="269"/>
            <ac:spMk id="10" creationId="{2B566528-1B12-4246-9431-5C2D7D081168}"/>
          </ac:spMkLst>
        </pc:spChg>
        <pc:spChg chg="add del">
          <ac:chgData name="Zofia Orczykowska" userId="S::orczyma4@uczen.tevizja.pl::1525c398-512d-4dfa-8b28-ab3f125dc52f" providerId="AD" clId="Web-{4A54D109-DD47-43A6-BA25-798358BE30FB}" dt="2021-04-20T09:08:21.367" v="128"/>
          <ac:spMkLst>
            <pc:docMk/>
            <pc:sldMk cId="197445107" sldId="269"/>
            <ac:spMk id="12" creationId="{D3F51FEB-38FB-4F6C-9F7B-2F2AFAB65463}"/>
          </ac:spMkLst>
        </pc:spChg>
        <pc:spChg chg="add del">
          <ac:chgData name="Zofia Orczykowska" userId="S::orczyma4@uczen.tevizja.pl::1525c398-512d-4dfa-8b28-ab3f125dc52f" providerId="AD" clId="Web-{4A54D109-DD47-43A6-BA25-798358BE30FB}" dt="2021-04-20T09:08:21.367" v="128"/>
          <ac:spMkLst>
            <pc:docMk/>
            <pc:sldMk cId="197445107" sldId="269"/>
            <ac:spMk id="14" creationId="{1E547BA6-BAE0-43BB-A7CA-60F69CE252F0}"/>
          </ac:spMkLst>
        </pc:spChg>
        <pc:grpChg chg="add del">
          <ac:chgData name="Zofia Orczykowska" userId="S::orczyma4@uczen.tevizja.pl::1525c398-512d-4dfa-8b28-ab3f125dc52f" providerId="AD" clId="Web-{4A54D109-DD47-43A6-BA25-798358BE30FB}" dt="2021-04-20T09:08:21.367" v="128"/>
          <ac:grpSpMkLst>
            <pc:docMk/>
            <pc:sldMk cId="197445107" sldId="269"/>
            <ac:grpSpMk id="16" creationId="{07EAA094-9CF6-4695-958A-33D9BCAA9474}"/>
          </ac:grpSpMkLst>
        </pc:grpChg>
        <pc:picChg chg="add mod ord">
          <ac:chgData name="Zofia Orczykowska" userId="S::orczyma4@uczen.tevizja.pl::1525c398-512d-4dfa-8b28-ab3f125dc52f" providerId="AD" clId="Web-{4A54D109-DD47-43A6-BA25-798358BE30FB}" dt="2021-04-20T09:08:21.367" v="128"/>
          <ac:picMkLst>
            <pc:docMk/>
            <pc:sldMk cId="197445107" sldId="269"/>
            <ac:picMk id="5" creationId="{58F3AEBD-C742-40D8-AEFF-207D039F0B6E}"/>
          </ac:picMkLst>
        </pc:picChg>
        <pc:cxnChg chg="add">
          <ac:chgData name="Zofia Orczykowska" userId="S::orczyma4@uczen.tevizja.pl::1525c398-512d-4dfa-8b28-ab3f125dc52f" providerId="AD" clId="Web-{4A54D109-DD47-43A6-BA25-798358BE30FB}" dt="2021-04-20T09:08:21.367" v="128"/>
          <ac:cxnSpMkLst>
            <pc:docMk/>
            <pc:sldMk cId="197445107" sldId="269"/>
            <ac:cxnSpMk id="23" creationId="{A7F400EE-A8A5-48AF-B4D6-291B52C6F0B0}"/>
          </ac:cxnSpMkLst>
        </pc:cxnChg>
      </pc:sldChg>
      <pc:sldChg chg="addSp delSp modSp new mod setBg">
        <pc:chgData name="Zofia Orczykowska" userId="S::orczyma4@uczen.tevizja.pl::1525c398-512d-4dfa-8b28-ab3f125dc52f" providerId="AD" clId="Web-{4A54D109-DD47-43A6-BA25-798358BE30FB}" dt="2021-04-20T09:12:57.216" v="249" actId="1076"/>
        <pc:sldMkLst>
          <pc:docMk/>
          <pc:sldMk cId="67197208" sldId="270"/>
        </pc:sldMkLst>
        <pc:spChg chg="mod">
          <ac:chgData name="Zofia Orczykowska" userId="S::orczyma4@uczen.tevizja.pl::1525c398-512d-4dfa-8b28-ab3f125dc52f" providerId="AD" clId="Web-{4A54D109-DD47-43A6-BA25-798358BE30FB}" dt="2021-04-20T09:12:57.216" v="249" actId="1076"/>
          <ac:spMkLst>
            <pc:docMk/>
            <pc:sldMk cId="67197208" sldId="270"/>
            <ac:spMk id="2" creationId="{25AA05E8-4F4E-4FAF-92D8-643EDE825BCC}"/>
          </ac:spMkLst>
        </pc:spChg>
        <pc:spChg chg="del">
          <ac:chgData name="Zofia Orczykowska" userId="S::orczyma4@uczen.tevizja.pl::1525c398-512d-4dfa-8b28-ab3f125dc52f" providerId="AD" clId="Web-{4A54D109-DD47-43A6-BA25-798358BE30FB}" dt="2021-04-20T09:12:02.293" v="240"/>
          <ac:spMkLst>
            <pc:docMk/>
            <pc:sldMk cId="67197208" sldId="270"/>
            <ac:spMk id="3" creationId="{B7DC4BFE-1B78-4F26-B6D8-38EE8BE19DC5}"/>
          </ac:spMkLst>
        </pc:spChg>
        <pc:spChg chg="del">
          <ac:chgData name="Zofia Orczykowska" userId="S::orczyma4@uczen.tevizja.pl::1525c398-512d-4dfa-8b28-ab3f125dc52f" providerId="AD" clId="Web-{4A54D109-DD47-43A6-BA25-798358BE30FB}" dt="2021-04-20T09:12:02.387" v="241"/>
          <ac:spMkLst>
            <pc:docMk/>
            <pc:sldMk cId="67197208" sldId="270"/>
            <ac:spMk id="4" creationId="{F6197274-F156-4720-A64C-FCD08205F5E2}"/>
          </ac:spMkLst>
        </pc:spChg>
        <pc:spChg chg="add">
          <ac:chgData name="Zofia Orczykowska" userId="S::orczyma4@uczen.tevizja.pl::1525c398-512d-4dfa-8b28-ab3f125dc52f" providerId="AD" clId="Web-{4A54D109-DD47-43A6-BA25-798358BE30FB}" dt="2021-04-20T09:12:36.950" v="245"/>
          <ac:spMkLst>
            <pc:docMk/>
            <pc:sldMk cId="67197208" sldId="270"/>
            <ac:spMk id="10" creationId="{676A1B86-DC99-46B9-B5AA-A7E928EA9CF7}"/>
          </ac:spMkLst>
        </pc:spChg>
        <pc:spChg chg="add">
          <ac:chgData name="Zofia Orczykowska" userId="S::orczyma4@uczen.tevizja.pl::1525c398-512d-4dfa-8b28-ab3f125dc52f" providerId="AD" clId="Web-{4A54D109-DD47-43A6-BA25-798358BE30FB}" dt="2021-04-20T09:12:36.950" v="245"/>
          <ac:spMkLst>
            <pc:docMk/>
            <pc:sldMk cId="67197208" sldId="270"/>
            <ac:spMk id="12" creationId="{E9304FFE-74E9-4316-B822-F35A685E2D09}"/>
          </ac:spMkLst>
        </pc:spChg>
        <pc:picChg chg="add mod ord">
          <ac:chgData name="Zofia Orczykowska" userId="S::orczyma4@uczen.tevizja.pl::1525c398-512d-4dfa-8b28-ab3f125dc52f" providerId="AD" clId="Web-{4A54D109-DD47-43A6-BA25-798358BE30FB}" dt="2021-04-20T09:12:53.404" v="248" actId="14100"/>
          <ac:picMkLst>
            <pc:docMk/>
            <pc:sldMk cId="67197208" sldId="270"/>
            <ac:picMk id="5" creationId="{E8F0DC48-9B5F-4986-ADBB-D27EEF329D67}"/>
          </ac:picMkLst>
        </pc:picChg>
      </pc:sldChg>
      <pc:sldChg chg="addSp delSp modSp new">
        <pc:chgData name="Zofia Orczykowska" userId="S::orczyma4@uczen.tevizja.pl::1525c398-512d-4dfa-8b28-ab3f125dc52f" providerId="AD" clId="Web-{4A54D109-DD47-43A6-BA25-798358BE30FB}" dt="2021-04-20T09:28:30.439" v="584" actId="1076"/>
        <pc:sldMkLst>
          <pc:docMk/>
          <pc:sldMk cId="3148211818" sldId="271"/>
        </pc:sldMkLst>
        <pc:spChg chg="mod">
          <ac:chgData name="Zofia Orczykowska" userId="S::orczyma4@uczen.tevizja.pl::1525c398-512d-4dfa-8b28-ab3f125dc52f" providerId="AD" clId="Web-{4A54D109-DD47-43A6-BA25-798358BE30FB}" dt="2021-04-20T09:22:00.478" v="508" actId="1076"/>
          <ac:spMkLst>
            <pc:docMk/>
            <pc:sldMk cId="3148211818" sldId="271"/>
            <ac:spMk id="2" creationId="{38BEE215-B70D-4083-9DD8-B94A5473C152}"/>
          </ac:spMkLst>
        </pc:spChg>
        <pc:spChg chg="del">
          <ac:chgData name="Zofia Orczykowska" userId="S::orczyma4@uczen.tevizja.pl::1525c398-512d-4dfa-8b28-ab3f125dc52f" providerId="AD" clId="Web-{4A54D109-DD47-43A6-BA25-798358BE30FB}" dt="2021-04-20T09:16:39.252" v="374"/>
          <ac:spMkLst>
            <pc:docMk/>
            <pc:sldMk cId="3148211818" sldId="271"/>
            <ac:spMk id="3" creationId="{DF39CFEF-1167-416B-BBEA-ADAC70200958}"/>
          </ac:spMkLst>
        </pc:spChg>
        <pc:spChg chg="mod">
          <ac:chgData name="Zofia Orczykowska" userId="S::orczyma4@uczen.tevizja.pl::1525c398-512d-4dfa-8b28-ab3f125dc52f" providerId="AD" clId="Web-{4A54D109-DD47-43A6-BA25-798358BE30FB}" dt="2021-04-20T09:27:37.672" v="577" actId="1076"/>
          <ac:spMkLst>
            <pc:docMk/>
            <pc:sldMk cId="3148211818" sldId="271"/>
            <ac:spMk id="4" creationId="{0C36F14E-E333-424C-BF7F-3D1B9022A9BF}"/>
          </ac:spMkLst>
        </pc:spChg>
        <pc:spChg chg="add mod">
          <ac:chgData name="Zofia Orczykowska" userId="S::orczyma4@uczen.tevizja.pl::1525c398-512d-4dfa-8b28-ab3f125dc52f" providerId="AD" clId="Web-{4A54D109-DD47-43A6-BA25-798358BE30FB}" dt="2021-04-20T09:27:40.657" v="578" actId="1076"/>
          <ac:spMkLst>
            <pc:docMk/>
            <pc:sldMk cId="3148211818" sldId="271"/>
            <ac:spMk id="6" creationId="{6400F414-359F-4770-98BE-58EAAD13735A}"/>
          </ac:spMkLst>
        </pc:spChg>
        <pc:spChg chg="add mod">
          <ac:chgData name="Zofia Orczykowska" userId="S::orczyma4@uczen.tevizja.pl::1525c398-512d-4dfa-8b28-ab3f125dc52f" providerId="AD" clId="Web-{4A54D109-DD47-43A6-BA25-798358BE30FB}" dt="2021-04-20T09:28:30.439" v="584" actId="1076"/>
          <ac:spMkLst>
            <pc:docMk/>
            <pc:sldMk cId="3148211818" sldId="271"/>
            <ac:spMk id="12" creationId="{F45C2F1F-4E81-45F7-B17A-462DD2EBBF59}"/>
          </ac:spMkLst>
        </pc:spChg>
        <pc:picChg chg="add mod">
          <ac:chgData name="Zofia Orczykowska" userId="S::orczyma4@uczen.tevizja.pl::1525c398-512d-4dfa-8b28-ab3f125dc52f" providerId="AD" clId="Web-{4A54D109-DD47-43A6-BA25-798358BE30FB}" dt="2021-04-20T09:25:29.904" v="559" actId="1076"/>
          <ac:picMkLst>
            <pc:docMk/>
            <pc:sldMk cId="3148211818" sldId="271"/>
            <ac:picMk id="7" creationId="{C292DFD8-B205-48D8-A943-F515E7984A92}"/>
          </ac:picMkLst>
        </pc:picChg>
        <pc:picChg chg="add mod">
          <ac:chgData name="Zofia Orczykowska" userId="S::orczyma4@uczen.tevizja.pl::1525c398-512d-4dfa-8b28-ab3f125dc52f" providerId="AD" clId="Web-{4A54D109-DD47-43A6-BA25-798358BE30FB}" dt="2021-04-20T09:25:37.951" v="562" actId="1076"/>
          <ac:picMkLst>
            <pc:docMk/>
            <pc:sldMk cId="3148211818" sldId="271"/>
            <ac:picMk id="8" creationId="{C7818E4B-EA8F-44B4-AF22-DDD2E6FDA0A8}"/>
          </ac:picMkLst>
        </pc:picChg>
        <pc:picChg chg="add del mod">
          <ac:chgData name="Zofia Orczykowska" userId="S::orczyma4@uczen.tevizja.pl::1525c398-512d-4dfa-8b28-ab3f125dc52f" providerId="AD" clId="Web-{4A54D109-DD47-43A6-BA25-798358BE30FB}" dt="2021-04-20T09:26:38.140" v="566"/>
          <ac:picMkLst>
            <pc:docMk/>
            <pc:sldMk cId="3148211818" sldId="271"/>
            <ac:picMk id="9" creationId="{ECE4E519-E841-4FB7-85E9-8C1C55DB6077}"/>
          </ac:picMkLst>
        </pc:picChg>
        <pc:picChg chg="add del mod">
          <ac:chgData name="Zofia Orczykowska" userId="S::orczyma4@uczen.tevizja.pl::1525c398-512d-4dfa-8b28-ab3f125dc52f" providerId="AD" clId="Web-{4A54D109-DD47-43A6-BA25-798358BE30FB}" dt="2021-04-20T09:27:26" v="574"/>
          <ac:picMkLst>
            <pc:docMk/>
            <pc:sldMk cId="3148211818" sldId="271"/>
            <ac:picMk id="10" creationId="{83996017-068E-46AA-8AD5-A4BC8C3FB79E}"/>
          </ac:picMkLst>
        </pc:picChg>
        <pc:picChg chg="add mod">
          <ac:chgData name="Zofia Orczykowska" userId="S::orczyma4@uczen.tevizja.pl::1525c398-512d-4dfa-8b28-ab3f125dc52f" providerId="AD" clId="Web-{4A54D109-DD47-43A6-BA25-798358BE30FB}" dt="2021-04-20T09:27:31.797" v="576" actId="1076"/>
          <ac:picMkLst>
            <pc:docMk/>
            <pc:sldMk cId="3148211818" sldId="271"/>
            <ac:picMk id="11" creationId="{7A51FD1E-F5A3-4D77-8926-2BFC4FEB7A6C}"/>
          </ac:picMkLst>
        </pc:picChg>
      </pc:sldChg>
      <pc:sldChg chg="modSp new">
        <pc:chgData name="Zofia Orczykowska" userId="S::orczyma4@uczen.tevizja.pl::1525c398-512d-4dfa-8b28-ab3f125dc52f" providerId="AD" clId="Web-{4A54D109-DD47-43A6-BA25-798358BE30FB}" dt="2021-04-20T09:29:53.175" v="625" actId="20577"/>
        <pc:sldMkLst>
          <pc:docMk/>
          <pc:sldMk cId="2630545077" sldId="272"/>
        </pc:sldMkLst>
        <pc:spChg chg="mod">
          <ac:chgData name="Zofia Orczykowska" userId="S::orczyma4@uczen.tevizja.pl::1525c398-512d-4dfa-8b28-ab3f125dc52f" providerId="AD" clId="Web-{4A54D109-DD47-43A6-BA25-798358BE30FB}" dt="2021-04-20T09:29:53.175" v="625" actId="20577"/>
          <ac:spMkLst>
            <pc:docMk/>
            <pc:sldMk cId="2630545077" sldId="272"/>
            <ac:spMk id="2" creationId="{C4ABB9D5-AA98-44B8-8EBD-B4C24C8B885C}"/>
          </ac:spMkLst>
        </pc:spChg>
      </pc:sldChg>
    </pc:docChg>
  </pc:docChgLst>
  <pc:docChgLst>
    <pc:chgData name="Zofia Orczykowska" userId="S::orczyma4@uczen.tevizja.pl::1525c398-512d-4dfa-8b28-ab3f125dc52f" providerId="AD" clId="Web-{300FDBF9-5E27-4B42-90F4-709CD488F782}"/>
    <pc:docChg chg="modSld">
      <pc:chgData name="Zofia Orczykowska" userId="S::orczyma4@uczen.tevizja.pl::1525c398-512d-4dfa-8b28-ab3f125dc52f" providerId="AD" clId="Web-{300FDBF9-5E27-4B42-90F4-709CD488F782}" dt="2021-04-20T12:07:21.875" v="260" actId="20577"/>
      <pc:docMkLst>
        <pc:docMk/>
      </pc:docMkLst>
      <pc:sldChg chg="delSp modSp">
        <pc:chgData name="Zofia Orczykowska" userId="S::orczyma4@uczen.tevizja.pl::1525c398-512d-4dfa-8b28-ab3f125dc52f" providerId="AD" clId="Web-{300FDBF9-5E27-4B42-90F4-709CD488F782}" dt="2021-04-20T12:07:21.875" v="260" actId="20577"/>
        <pc:sldMkLst>
          <pc:docMk/>
          <pc:sldMk cId="41030214" sldId="278"/>
        </pc:sldMkLst>
        <pc:spChg chg="mod">
          <ac:chgData name="Zofia Orczykowska" userId="S::orczyma4@uczen.tevizja.pl::1525c398-512d-4dfa-8b28-ab3f125dc52f" providerId="AD" clId="Web-{300FDBF9-5E27-4B42-90F4-709CD488F782}" dt="2021-04-20T12:01:38.352" v="50" actId="20577"/>
          <ac:spMkLst>
            <pc:docMk/>
            <pc:sldMk cId="41030214" sldId="278"/>
            <ac:spMk id="2" creationId="{1B9BFC7A-5705-4DA9-B54B-DED2520326EE}"/>
          </ac:spMkLst>
        </pc:spChg>
        <pc:spChg chg="del">
          <ac:chgData name="Zofia Orczykowska" userId="S::orczyma4@uczen.tevizja.pl::1525c398-512d-4dfa-8b28-ab3f125dc52f" providerId="AD" clId="Web-{300FDBF9-5E27-4B42-90F4-709CD488F782}" dt="2021-04-20T12:07:21.844" v="259"/>
          <ac:spMkLst>
            <pc:docMk/>
            <pc:sldMk cId="41030214" sldId="278"/>
            <ac:spMk id="3" creationId="{741634C0-F9A3-47EC-A499-EDE112B8B403}"/>
          </ac:spMkLst>
        </pc:spChg>
        <pc:spChg chg="mod">
          <ac:chgData name="Zofia Orczykowska" userId="S::orczyma4@uczen.tevizja.pl::1525c398-512d-4dfa-8b28-ab3f125dc52f" providerId="AD" clId="Web-{300FDBF9-5E27-4B42-90F4-709CD488F782}" dt="2021-04-20T12:07:21.875" v="260" actId="20577"/>
          <ac:spMkLst>
            <pc:docMk/>
            <pc:sldMk cId="41030214" sldId="278"/>
            <ac:spMk id="4" creationId="{BA4608F2-98F1-4B78-94A3-E6186C1418D1}"/>
          </ac:spMkLst>
        </pc:spChg>
      </pc:sldChg>
    </pc:docChg>
  </pc:docChgLst>
  <pc:docChgLst>
    <pc:chgData name="Zofia Orczykowska" userId="S::orczyma4@uczen.tevizja.pl::1525c398-512d-4dfa-8b28-ab3f125dc52f" providerId="AD" clId="Web-{389778DB-5F36-47CF-AA65-53EEBC7D19EC}"/>
    <pc:docChg chg="addSld delSld modSld sldOrd">
      <pc:chgData name="Zofia Orczykowska" userId="S::orczyma4@uczen.tevizja.pl::1525c398-512d-4dfa-8b28-ab3f125dc52f" providerId="AD" clId="Web-{389778DB-5F36-47CF-AA65-53EEBC7D19EC}" dt="2021-04-20T09:39:53.949" v="155" actId="20577"/>
      <pc:docMkLst>
        <pc:docMk/>
      </pc:docMkLst>
      <pc:sldChg chg="modSp del">
        <pc:chgData name="Zofia Orczykowska" userId="S::orczyma4@uczen.tevizja.pl::1525c398-512d-4dfa-8b28-ab3f125dc52f" providerId="AD" clId="Web-{389778DB-5F36-47CF-AA65-53EEBC7D19EC}" dt="2021-04-20T09:33:43.862" v="5"/>
        <pc:sldMkLst>
          <pc:docMk/>
          <pc:sldMk cId="2630545077" sldId="272"/>
        </pc:sldMkLst>
        <pc:spChg chg="mod">
          <ac:chgData name="Zofia Orczykowska" userId="S::orczyma4@uczen.tevizja.pl::1525c398-512d-4dfa-8b28-ab3f125dc52f" providerId="AD" clId="Web-{389778DB-5F36-47CF-AA65-53EEBC7D19EC}" dt="2021-04-20T09:33:30.486" v="0" actId="20577"/>
          <ac:spMkLst>
            <pc:docMk/>
            <pc:sldMk cId="2630545077" sldId="272"/>
            <ac:spMk id="2" creationId="{C4ABB9D5-AA98-44B8-8EBD-B4C24C8B885C}"/>
          </ac:spMkLst>
        </pc:spChg>
      </pc:sldChg>
      <pc:sldChg chg="addSp delSp modSp new mod ord setBg setClrOvrMap">
        <pc:chgData name="Zofia Orczykowska" userId="S::orczyma4@uczen.tevizja.pl::1525c398-512d-4dfa-8b28-ab3f125dc52f" providerId="AD" clId="Web-{389778DB-5F36-47CF-AA65-53EEBC7D19EC}" dt="2021-04-20T09:34:41.504" v="14" actId="20577"/>
        <pc:sldMkLst>
          <pc:docMk/>
          <pc:sldMk cId="261186717" sldId="273"/>
        </pc:sldMkLst>
        <pc:spChg chg="mod">
          <ac:chgData name="Zofia Orczykowska" userId="S::orczyma4@uczen.tevizja.pl::1525c398-512d-4dfa-8b28-ab3f125dc52f" providerId="AD" clId="Web-{389778DB-5F36-47CF-AA65-53EEBC7D19EC}" dt="2021-04-20T09:34:41.504" v="14" actId="20577"/>
          <ac:spMkLst>
            <pc:docMk/>
            <pc:sldMk cId="261186717" sldId="273"/>
            <ac:spMk id="2" creationId="{D7B3D10B-D723-49FB-9EC9-C6B1907A71C3}"/>
          </ac:spMkLst>
        </pc:spChg>
        <pc:spChg chg="del mod">
          <ac:chgData name="Zofia Orczykowska" userId="S::orczyma4@uczen.tevizja.pl::1525c398-512d-4dfa-8b28-ab3f125dc52f" providerId="AD" clId="Web-{389778DB-5F36-47CF-AA65-53EEBC7D19EC}" dt="2021-04-20T09:34:30.254" v="10"/>
          <ac:spMkLst>
            <pc:docMk/>
            <pc:sldMk cId="261186717" sldId="273"/>
            <ac:spMk id="3" creationId="{9F75F906-EE1E-4293-BB32-8AC440FFFF34}"/>
          </ac:spMkLst>
        </pc:spChg>
        <pc:spChg chg="add">
          <ac:chgData name="Zofia Orczykowska" userId="S::orczyma4@uczen.tevizja.pl::1525c398-512d-4dfa-8b28-ab3f125dc52f" providerId="AD" clId="Web-{389778DB-5F36-47CF-AA65-53EEBC7D19EC}" dt="2021-04-20T09:34:18.378" v="9"/>
          <ac:spMkLst>
            <pc:docMk/>
            <pc:sldMk cId="261186717" sldId="273"/>
            <ac:spMk id="9" creationId="{71B2258F-86CA-4D4D-8270-BC05FCDEBFB3}"/>
          </ac:spMkLst>
        </pc:spChg>
        <pc:picChg chg="add mod ord">
          <ac:chgData name="Zofia Orczykowska" userId="S::orczyma4@uczen.tevizja.pl::1525c398-512d-4dfa-8b28-ab3f125dc52f" providerId="AD" clId="Web-{389778DB-5F36-47CF-AA65-53EEBC7D19EC}" dt="2021-04-20T09:34:18.378" v="9"/>
          <ac:picMkLst>
            <pc:docMk/>
            <pc:sldMk cId="261186717" sldId="273"/>
            <ac:picMk id="4" creationId="{546D1D67-1378-4F7E-845F-5EC9B6539AD0}"/>
          </ac:picMkLst>
        </pc:picChg>
      </pc:sldChg>
      <pc:sldChg chg="modSp new del">
        <pc:chgData name="Zofia Orczykowska" userId="S::orczyma4@uczen.tevizja.pl::1525c398-512d-4dfa-8b28-ab3f125dc52f" providerId="AD" clId="Web-{389778DB-5F36-47CF-AA65-53EEBC7D19EC}" dt="2021-04-20T09:35:11.114" v="25"/>
        <pc:sldMkLst>
          <pc:docMk/>
          <pc:sldMk cId="2833722168" sldId="274"/>
        </pc:sldMkLst>
        <pc:spChg chg="mod">
          <ac:chgData name="Zofia Orczykowska" userId="S::orczyma4@uczen.tevizja.pl::1525c398-512d-4dfa-8b28-ab3f125dc52f" providerId="AD" clId="Web-{389778DB-5F36-47CF-AA65-53EEBC7D19EC}" dt="2021-04-20T09:34:59.895" v="22" actId="20577"/>
          <ac:spMkLst>
            <pc:docMk/>
            <pc:sldMk cId="2833722168" sldId="274"/>
            <ac:spMk id="2" creationId="{375F444A-8E12-474C-9B22-FC108E1B299D}"/>
          </ac:spMkLst>
        </pc:spChg>
      </pc:sldChg>
      <pc:sldChg chg="addSp modSp new mod setBg addAnim">
        <pc:chgData name="Zofia Orczykowska" userId="S::orczyma4@uczen.tevizja.pl::1525c398-512d-4dfa-8b28-ab3f125dc52f" providerId="AD" clId="Web-{389778DB-5F36-47CF-AA65-53EEBC7D19EC}" dt="2021-04-20T09:35:39.037" v="29"/>
        <pc:sldMkLst>
          <pc:docMk/>
          <pc:sldMk cId="293961822" sldId="275"/>
        </pc:sldMkLst>
        <pc:spChg chg="mod ord">
          <ac:chgData name="Zofia Orczykowska" userId="S::orczyma4@uczen.tevizja.pl::1525c398-512d-4dfa-8b28-ab3f125dc52f" providerId="AD" clId="Web-{389778DB-5F36-47CF-AA65-53EEBC7D19EC}" dt="2021-04-20T09:35:39.037" v="27"/>
          <ac:spMkLst>
            <pc:docMk/>
            <pc:sldMk cId="293961822" sldId="275"/>
            <ac:spMk id="2" creationId="{2F738834-11C2-49BE-9F65-3F52F8E3EE3E}"/>
          </ac:spMkLst>
        </pc:spChg>
        <pc:spChg chg="add">
          <ac:chgData name="Zofia Orczykowska" userId="S::orczyma4@uczen.tevizja.pl::1525c398-512d-4dfa-8b28-ab3f125dc52f" providerId="AD" clId="Web-{389778DB-5F36-47CF-AA65-53EEBC7D19EC}" dt="2021-04-20T09:35:39.037" v="27"/>
          <ac:spMkLst>
            <pc:docMk/>
            <pc:sldMk cId="293961822" sldId="275"/>
            <ac:spMk id="8" creationId="{B9951BD9-0868-4CDB-ACD6-9C4209B5E412}"/>
          </ac:spMkLst>
        </pc:spChg>
        <pc:picChg chg="add mod">
          <ac:chgData name="Zofia Orczykowska" userId="S::orczyma4@uczen.tevizja.pl::1525c398-512d-4dfa-8b28-ab3f125dc52f" providerId="AD" clId="Web-{389778DB-5F36-47CF-AA65-53EEBC7D19EC}" dt="2021-04-20T09:35:39.037" v="27"/>
          <ac:picMkLst>
            <pc:docMk/>
            <pc:sldMk cId="293961822" sldId="275"/>
            <ac:picMk id="3" creationId="{2351454B-86AD-40E3-A299-E37A53BCA56B}"/>
          </ac:picMkLst>
        </pc:picChg>
      </pc:sldChg>
      <pc:sldChg chg="addSp delSp modSp new del">
        <pc:chgData name="Zofia Orczykowska" userId="S::orczyma4@uczen.tevizja.pl::1525c398-512d-4dfa-8b28-ab3f125dc52f" providerId="AD" clId="Web-{389778DB-5F36-47CF-AA65-53EEBC7D19EC}" dt="2021-04-20T09:38:27.885" v="131"/>
        <pc:sldMkLst>
          <pc:docMk/>
          <pc:sldMk cId="2436231897" sldId="276"/>
        </pc:sldMkLst>
        <pc:spChg chg="del">
          <ac:chgData name="Zofia Orczykowska" userId="S::orczyma4@uczen.tevizja.pl::1525c398-512d-4dfa-8b28-ab3f125dc52f" providerId="AD" clId="Web-{389778DB-5F36-47CF-AA65-53EEBC7D19EC}" dt="2021-04-20T09:37:33.946" v="125"/>
          <ac:spMkLst>
            <pc:docMk/>
            <pc:sldMk cId="2436231897" sldId="276"/>
            <ac:spMk id="2" creationId="{61197187-75AE-4B73-9D9A-140D07D0C5D4}"/>
          </ac:spMkLst>
        </pc:spChg>
        <pc:spChg chg="del">
          <ac:chgData name="Zofia Orczykowska" userId="S::orczyma4@uczen.tevizja.pl::1525c398-512d-4dfa-8b28-ab3f125dc52f" providerId="AD" clId="Web-{389778DB-5F36-47CF-AA65-53EEBC7D19EC}" dt="2021-04-20T09:38:05.228" v="126"/>
          <ac:spMkLst>
            <pc:docMk/>
            <pc:sldMk cId="2436231897" sldId="276"/>
            <ac:spMk id="3" creationId="{59402C90-CCD7-4B69-BDD1-8FAB6163384F}"/>
          </ac:spMkLst>
        </pc:spChg>
        <pc:spChg chg="mod">
          <ac:chgData name="Zofia Orczykowska" userId="S::orczyma4@uczen.tevizja.pl::1525c398-512d-4dfa-8b28-ab3f125dc52f" providerId="AD" clId="Web-{389778DB-5F36-47CF-AA65-53EEBC7D19EC}" dt="2021-04-20T09:37:10.898" v="124" actId="20577"/>
          <ac:spMkLst>
            <pc:docMk/>
            <pc:sldMk cId="2436231897" sldId="276"/>
            <ac:spMk id="4" creationId="{1F3E5080-3072-44C9-9B16-AAFB0F881451}"/>
          </ac:spMkLst>
        </pc:spChg>
        <pc:picChg chg="add mod ord">
          <ac:chgData name="Zofia Orczykowska" userId="S::orczyma4@uczen.tevizja.pl::1525c398-512d-4dfa-8b28-ab3f125dc52f" providerId="AD" clId="Web-{389778DB-5F36-47CF-AA65-53EEBC7D19EC}" dt="2021-04-20T09:38:05.228" v="126"/>
          <ac:picMkLst>
            <pc:docMk/>
            <pc:sldMk cId="2436231897" sldId="276"/>
            <ac:picMk id="5" creationId="{17836B98-B81D-4AC3-8925-6AA907F0D51C}"/>
          </ac:picMkLst>
        </pc:picChg>
      </pc:sldChg>
      <pc:sldChg chg="addSp modSp new mod setBg">
        <pc:chgData name="Zofia Orczykowska" userId="S::orczyma4@uczen.tevizja.pl::1525c398-512d-4dfa-8b28-ab3f125dc52f" providerId="AD" clId="Web-{389778DB-5F36-47CF-AA65-53EEBC7D19EC}" dt="2021-04-20T09:39:18.386" v="139" actId="20577"/>
        <pc:sldMkLst>
          <pc:docMk/>
          <pc:sldMk cId="2310236216" sldId="277"/>
        </pc:sldMkLst>
        <pc:spChg chg="mod">
          <ac:chgData name="Zofia Orczykowska" userId="S::orczyma4@uczen.tevizja.pl::1525c398-512d-4dfa-8b28-ab3f125dc52f" providerId="AD" clId="Web-{389778DB-5F36-47CF-AA65-53EEBC7D19EC}" dt="2021-04-20T09:39:18.386" v="139" actId="20577"/>
          <ac:spMkLst>
            <pc:docMk/>
            <pc:sldMk cId="2310236216" sldId="277"/>
            <ac:spMk id="2" creationId="{C3615D42-F748-4E38-86AD-2ABE52870B3F}"/>
          </ac:spMkLst>
        </pc:spChg>
        <pc:spChg chg="add">
          <ac:chgData name="Zofia Orczykowska" userId="S::orczyma4@uczen.tevizja.pl::1525c398-512d-4dfa-8b28-ab3f125dc52f" providerId="AD" clId="Web-{389778DB-5F36-47CF-AA65-53EEBC7D19EC}" dt="2021-04-20T09:38:33.119" v="133"/>
          <ac:spMkLst>
            <pc:docMk/>
            <pc:sldMk cId="2310236216" sldId="277"/>
            <ac:spMk id="9" creationId="{8F58EDD9-0685-44E6-9B72-108BB10E1AB0}"/>
          </ac:spMkLst>
        </pc:spChg>
        <pc:picChg chg="add mod">
          <ac:chgData name="Zofia Orczykowska" userId="S::orczyma4@uczen.tevizja.pl::1525c398-512d-4dfa-8b28-ab3f125dc52f" providerId="AD" clId="Web-{389778DB-5F36-47CF-AA65-53EEBC7D19EC}" dt="2021-04-20T09:38:33.119" v="133"/>
          <ac:picMkLst>
            <pc:docMk/>
            <pc:sldMk cId="2310236216" sldId="277"/>
            <ac:picMk id="4" creationId="{21534740-B166-409F-B199-C6A49785F55B}"/>
          </ac:picMkLst>
        </pc:picChg>
      </pc:sldChg>
      <pc:sldChg chg="modSp new">
        <pc:chgData name="Zofia Orczykowska" userId="S::orczyma4@uczen.tevizja.pl::1525c398-512d-4dfa-8b28-ab3f125dc52f" providerId="AD" clId="Web-{389778DB-5F36-47CF-AA65-53EEBC7D19EC}" dt="2021-04-20T09:39:53.949" v="155" actId="20577"/>
        <pc:sldMkLst>
          <pc:docMk/>
          <pc:sldMk cId="41030214" sldId="278"/>
        </pc:sldMkLst>
        <pc:spChg chg="mod">
          <ac:chgData name="Zofia Orczykowska" userId="S::orczyma4@uczen.tevizja.pl::1525c398-512d-4dfa-8b28-ab3f125dc52f" providerId="AD" clId="Web-{389778DB-5F36-47CF-AA65-53EEBC7D19EC}" dt="2021-04-20T09:39:53.949" v="155" actId="20577"/>
          <ac:spMkLst>
            <pc:docMk/>
            <pc:sldMk cId="41030214" sldId="278"/>
            <ac:spMk id="2" creationId="{1B9BFC7A-5705-4DA9-B54B-DED2520326EE}"/>
          </ac:spMkLst>
        </pc:spChg>
      </pc:sldChg>
    </pc:docChg>
  </pc:docChgLst>
  <pc:docChgLst>
    <pc:chgData name="Zofia Orczykowska" userId="S::orczyma4@uczen.tevizja.pl::1525c398-512d-4dfa-8b28-ab3f125dc52f" providerId="AD" clId="Web-{C6A3EA3E-3A95-48BC-8407-90815CF0C47F}"/>
    <pc:docChg chg="addSld delSld modSld sldOrd">
      <pc:chgData name="Zofia Orczykowska" userId="S::orczyma4@uczen.tevizja.pl::1525c398-512d-4dfa-8b28-ab3f125dc52f" providerId="AD" clId="Web-{C6A3EA3E-3A95-48BC-8407-90815CF0C47F}" dt="2021-04-19T14:01:32.111" v="93"/>
      <pc:docMkLst>
        <pc:docMk/>
      </pc:docMkLst>
      <pc:sldChg chg="addSp delSp modSp mod setBg addAnim delAnim setClrOvrMap">
        <pc:chgData name="Zofia Orczykowska" userId="S::orczyma4@uczen.tevizja.pl::1525c398-512d-4dfa-8b28-ab3f125dc52f" providerId="AD" clId="Web-{C6A3EA3E-3A95-48BC-8407-90815CF0C47F}" dt="2021-04-19T13:57:27.168" v="12"/>
        <pc:sldMkLst>
          <pc:docMk/>
          <pc:sldMk cId="3727432334" sldId="256"/>
        </pc:sldMkLst>
        <pc:spChg chg="mod">
          <ac:chgData name="Zofia Orczykowska" userId="S::orczyma4@uczen.tevizja.pl::1525c398-512d-4dfa-8b28-ab3f125dc52f" providerId="AD" clId="Web-{C6A3EA3E-3A95-48BC-8407-90815CF0C47F}" dt="2021-04-19T13:57:27.168" v="12"/>
          <ac:spMkLst>
            <pc:docMk/>
            <pc:sldMk cId="3727432334" sldId="256"/>
            <ac:spMk id="2" creationId="{4A460608-5820-475C-87C8-7A822724E2FC}"/>
          </ac:spMkLst>
        </pc:spChg>
        <pc:spChg chg="mod">
          <ac:chgData name="Zofia Orczykowska" userId="S::orczyma4@uczen.tevizja.pl::1525c398-512d-4dfa-8b28-ab3f125dc52f" providerId="AD" clId="Web-{C6A3EA3E-3A95-48BC-8407-90815CF0C47F}" dt="2021-04-19T13:57:27.168" v="12"/>
          <ac:spMkLst>
            <pc:docMk/>
            <pc:sldMk cId="3727432334" sldId="256"/>
            <ac:spMk id="3" creationId="{D751FEF4-8C43-46AF-B20B-5047775C55D1}"/>
          </ac:spMkLst>
        </pc:spChg>
        <pc:spChg chg="add">
          <ac:chgData name="Zofia Orczykowska" userId="S::orczyma4@uczen.tevizja.pl::1525c398-512d-4dfa-8b28-ab3f125dc52f" providerId="AD" clId="Web-{C6A3EA3E-3A95-48BC-8407-90815CF0C47F}" dt="2021-04-19T13:57:27.168" v="12"/>
          <ac:spMkLst>
            <pc:docMk/>
            <pc:sldMk cId="3727432334" sldId="256"/>
            <ac:spMk id="6" creationId="{C1DD1A8A-57D5-4A81-AD04-532B043C5611}"/>
          </ac:spMkLst>
        </pc:spChg>
        <pc:spChg chg="add del">
          <ac:chgData name="Zofia Orczykowska" userId="S::orczyma4@uczen.tevizja.pl::1525c398-512d-4dfa-8b28-ab3f125dc52f" providerId="AD" clId="Web-{C6A3EA3E-3A95-48BC-8407-90815CF0C47F}" dt="2021-04-19T13:57:27.152" v="11"/>
          <ac:spMkLst>
            <pc:docMk/>
            <pc:sldMk cId="3727432334" sldId="256"/>
            <ac:spMk id="9" creationId="{71B2258F-86CA-4D4D-8270-BC05FCDEBFB3}"/>
          </ac:spMkLst>
        </pc:spChg>
        <pc:spChg chg="add">
          <ac:chgData name="Zofia Orczykowska" userId="S::orczyma4@uczen.tevizja.pl::1525c398-512d-4dfa-8b28-ab3f125dc52f" providerId="AD" clId="Web-{C6A3EA3E-3A95-48BC-8407-90815CF0C47F}" dt="2021-04-19T13:57:27.168" v="12"/>
          <ac:spMkLst>
            <pc:docMk/>
            <pc:sldMk cId="3727432334" sldId="256"/>
            <ac:spMk id="11" creationId="{007891EC-4501-44ED-A8C8-B11B6DB767AB}"/>
          </ac:spMkLst>
        </pc:spChg>
        <pc:picChg chg="add mod ord">
          <ac:chgData name="Zofia Orczykowska" userId="S::orczyma4@uczen.tevizja.pl::1525c398-512d-4dfa-8b28-ab3f125dc52f" providerId="AD" clId="Web-{C6A3EA3E-3A95-48BC-8407-90815CF0C47F}" dt="2021-04-19T13:57:27.168" v="12"/>
          <ac:picMkLst>
            <pc:docMk/>
            <pc:sldMk cId="3727432334" sldId="256"/>
            <ac:picMk id="4" creationId="{F5D3CC19-3E97-4065-897F-B4039BB14D69}"/>
          </ac:picMkLst>
        </pc:picChg>
      </pc:sldChg>
      <pc:sldChg chg="new del">
        <pc:chgData name="Zofia Orczykowska" userId="S::orczyma4@uczen.tevizja.pl::1525c398-512d-4dfa-8b28-ab3f125dc52f" providerId="AD" clId="Web-{C6A3EA3E-3A95-48BC-8407-90815CF0C47F}" dt="2021-04-19T13:58:10.231" v="25"/>
        <pc:sldMkLst>
          <pc:docMk/>
          <pc:sldMk cId="2801337908" sldId="257"/>
        </pc:sldMkLst>
      </pc:sldChg>
      <pc:sldChg chg="addSp delSp modSp new">
        <pc:chgData name="Zofia Orczykowska" userId="S::orczyma4@uczen.tevizja.pl::1525c398-512d-4dfa-8b28-ab3f125dc52f" providerId="AD" clId="Web-{C6A3EA3E-3A95-48BC-8407-90815CF0C47F}" dt="2021-04-19T14:01:32.111" v="93"/>
        <pc:sldMkLst>
          <pc:docMk/>
          <pc:sldMk cId="3037919691" sldId="257"/>
        </pc:sldMkLst>
        <pc:spChg chg="mod">
          <ac:chgData name="Zofia Orczykowska" userId="S::orczyma4@uczen.tevizja.pl::1525c398-512d-4dfa-8b28-ab3f125dc52f" providerId="AD" clId="Web-{C6A3EA3E-3A95-48BC-8407-90815CF0C47F}" dt="2021-04-19T14:00:51.516" v="92" actId="20577"/>
          <ac:spMkLst>
            <pc:docMk/>
            <pc:sldMk cId="3037919691" sldId="257"/>
            <ac:spMk id="2" creationId="{F97E9966-B4DD-4012-A4E9-3FA50C2DE128}"/>
          </ac:spMkLst>
        </pc:spChg>
        <pc:spChg chg="del">
          <ac:chgData name="Zofia Orczykowska" userId="S::orczyma4@uczen.tevizja.pl::1525c398-512d-4dfa-8b28-ab3f125dc52f" providerId="AD" clId="Web-{C6A3EA3E-3A95-48BC-8407-90815CF0C47F}" dt="2021-04-19T14:01:32.111" v="93"/>
          <ac:spMkLst>
            <pc:docMk/>
            <pc:sldMk cId="3037919691" sldId="257"/>
            <ac:spMk id="3" creationId="{DB9F83B0-67E6-440C-82F5-5264843CE7D8}"/>
          </ac:spMkLst>
        </pc:spChg>
        <pc:picChg chg="add mod ord">
          <ac:chgData name="Zofia Orczykowska" userId="S::orczyma4@uczen.tevizja.pl::1525c398-512d-4dfa-8b28-ab3f125dc52f" providerId="AD" clId="Web-{C6A3EA3E-3A95-48BC-8407-90815CF0C47F}" dt="2021-04-19T14:01:32.111" v="93"/>
          <ac:picMkLst>
            <pc:docMk/>
            <pc:sldMk cId="3037919691" sldId="257"/>
            <ac:picMk id="5" creationId="{ED9656AF-CF8F-4E35-8384-F904F82EFEAD}"/>
          </ac:picMkLst>
        </pc:picChg>
      </pc:sldChg>
      <pc:sldChg chg="addSp delSp modSp new del mod setBg">
        <pc:chgData name="Zofia Orczykowska" userId="S::orczyma4@uczen.tevizja.pl::1525c398-512d-4dfa-8b28-ab3f125dc52f" providerId="AD" clId="Web-{C6A3EA3E-3A95-48BC-8407-90815CF0C47F}" dt="2021-04-19T14:00:05.656" v="55"/>
        <pc:sldMkLst>
          <pc:docMk/>
          <pc:sldMk cId="4198616356" sldId="257"/>
        </pc:sldMkLst>
        <pc:spChg chg="mod ord">
          <ac:chgData name="Zofia Orczykowska" userId="S::orczyma4@uczen.tevizja.pl::1525c398-512d-4dfa-8b28-ab3f125dc52f" providerId="AD" clId="Web-{C6A3EA3E-3A95-48BC-8407-90815CF0C47F}" dt="2021-04-19T13:58:53.279" v="37"/>
          <ac:spMkLst>
            <pc:docMk/>
            <pc:sldMk cId="4198616356" sldId="257"/>
            <ac:spMk id="2" creationId="{6BB5C878-7002-48C6-952D-4EE2BD09E145}"/>
          </ac:spMkLst>
        </pc:spChg>
        <pc:spChg chg="del">
          <ac:chgData name="Zofia Orczykowska" userId="S::orczyma4@uczen.tevizja.pl::1525c398-512d-4dfa-8b28-ab3f125dc52f" providerId="AD" clId="Web-{C6A3EA3E-3A95-48BC-8407-90815CF0C47F}" dt="2021-04-19T13:58:39.279" v="32"/>
          <ac:spMkLst>
            <pc:docMk/>
            <pc:sldMk cId="4198616356" sldId="257"/>
            <ac:spMk id="3" creationId="{3C5A5D8D-1912-4DC9-A915-D34FBF8C83A4}"/>
          </ac:spMkLst>
        </pc:spChg>
        <pc:spChg chg="del">
          <ac:chgData name="Zofia Orczykowska" userId="S::orczyma4@uczen.tevizja.pl::1525c398-512d-4dfa-8b28-ab3f125dc52f" providerId="AD" clId="Web-{C6A3EA3E-3A95-48BC-8407-90815CF0C47F}" dt="2021-04-19T13:58:46.357" v="36"/>
          <ac:spMkLst>
            <pc:docMk/>
            <pc:sldMk cId="4198616356" sldId="257"/>
            <ac:spMk id="4" creationId="{D1B7CC9D-A27D-4764-AAF3-3FB98270CE1E}"/>
          </ac:spMkLst>
        </pc:spChg>
        <pc:spChg chg="add mod">
          <ac:chgData name="Zofia Orczykowska" userId="S::orczyma4@uczen.tevizja.pl::1525c398-512d-4dfa-8b28-ab3f125dc52f" providerId="AD" clId="Web-{C6A3EA3E-3A95-48BC-8407-90815CF0C47F}" dt="2021-04-19T13:58:59.185" v="39"/>
          <ac:spMkLst>
            <pc:docMk/>
            <pc:sldMk cId="4198616356" sldId="257"/>
            <ac:spMk id="10" creationId="{DA3CE6F0-90C7-4AA9-9142-CD8DD2D05218}"/>
          </ac:spMkLst>
        </pc:spChg>
        <pc:spChg chg="add">
          <ac:chgData name="Zofia Orczykowska" userId="S::orczyma4@uczen.tevizja.pl::1525c398-512d-4dfa-8b28-ab3f125dc52f" providerId="AD" clId="Web-{C6A3EA3E-3A95-48BC-8407-90815CF0C47F}" dt="2021-04-19T13:58:53.279" v="37"/>
          <ac:spMkLst>
            <pc:docMk/>
            <pc:sldMk cId="4198616356" sldId="257"/>
            <ac:spMk id="13" creationId="{B497CCB5-5FC2-473C-AFCC-2430CEF1DF71}"/>
          </ac:spMkLst>
        </pc:spChg>
        <pc:spChg chg="add">
          <ac:chgData name="Zofia Orczykowska" userId="S::orczyma4@uczen.tevizja.pl::1525c398-512d-4dfa-8b28-ab3f125dc52f" providerId="AD" clId="Web-{C6A3EA3E-3A95-48BC-8407-90815CF0C47F}" dt="2021-04-19T13:58:53.279" v="37"/>
          <ac:spMkLst>
            <pc:docMk/>
            <pc:sldMk cId="4198616356" sldId="257"/>
            <ac:spMk id="15" creationId="{599C8C75-BFDF-44E7-A028-EEB5EDD58817}"/>
          </ac:spMkLst>
        </pc:spChg>
        <pc:picChg chg="add del mod ord">
          <ac:chgData name="Zofia Orczykowska" userId="S::orczyma4@uczen.tevizja.pl::1525c398-512d-4dfa-8b28-ab3f125dc52f" providerId="AD" clId="Web-{C6A3EA3E-3A95-48BC-8407-90815CF0C47F}" dt="2021-04-19T13:58:59.185" v="39"/>
          <ac:picMkLst>
            <pc:docMk/>
            <pc:sldMk cId="4198616356" sldId="257"/>
            <ac:picMk id="5" creationId="{B97A6C10-237F-433F-AE77-BCC60044F6CD}"/>
          </ac:picMkLst>
        </pc:picChg>
        <pc:picChg chg="add del mod">
          <ac:chgData name="Zofia Orczykowska" userId="S::orczyma4@uczen.tevizja.pl::1525c398-512d-4dfa-8b28-ab3f125dc52f" providerId="AD" clId="Web-{C6A3EA3E-3A95-48BC-8407-90815CF0C47F}" dt="2021-04-19T13:58:57.623" v="38"/>
          <ac:picMkLst>
            <pc:docMk/>
            <pc:sldMk cId="4198616356" sldId="257"/>
            <ac:picMk id="6" creationId="{3501367F-28DB-4944-B1CE-31A4F110A3FC}"/>
          </ac:picMkLst>
        </pc:picChg>
        <pc:picChg chg="add del mod">
          <ac:chgData name="Zofia Orczykowska" userId="S::orczyma4@uczen.tevizja.pl::1525c398-512d-4dfa-8b28-ab3f125dc52f" providerId="AD" clId="Web-{C6A3EA3E-3A95-48BC-8407-90815CF0C47F}" dt="2021-04-19T13:59:00.404" v="40"/>
          <ac:picMkLst>
            <pc:docMk/>
            <pc:sldMk cId="4198616356" sldId="257"/>
            <ac:picMk id="7" creationId="{30FE1F97-6962-4E58-8937-FF08AD325254}"/>
          </ac:picMkLst>
        </pc:picChg>
        <pc:picChg chg="add del mod">
          <ac:chgData name="Zofia Orczykowska" userId="S::orczyma4@uczen.tevizja.pl::1525c398-512d-4dfa-8b28-ab3f125dc52f" providerId="AD" clId="Web-{C6A3EA3E-3A95-48BC-8407-90815CF0C47F}" dt="2021-04-19T13:59:02.545" v="41"/>
          <ac:picMkLst>
            <pc:docMk/>
            <pc:sldMk cId="4198616356" sldId="257"/>
            <ac:picMk id="8" creationId="{5F5D911C-999B-4E41-A5EA-E2AC792F102A}"/>
          </ac:picMkLst>
        </pc:picChg>
      </pc:sldChg>
      <pc:sldChg chg="modSp new del ord">
        <pc:chgData name="Zofia Orczykowska" userId="S::orczyma4@uczen.tevizja.pl::1525c398-512d-4dfa-8b28-ab3f125dc52f" providerId="AD" clId="Web-{C6A3EA3E-3A95-48BC-8407-90815CF0C47F}" dt="2021-04-19T13:58:08.934" v="24"/>
        <pc:sldMkLst>
          <pc:docMk/>
          <pc:sldMk cId="681213503" sldId="258"/>
        </pc:sldMkLst>
        <pc:spChg chg="mod">
          <ac:chgData name="Zofia Orczykowska" userId="S::orczyma4@uczen.tevizja.pl::1525c398-512d-4dfa-8b28-ab3f125dc52f" providerId="AD" clId="Web-{C6A3EA3E-3A95-48BC-8407-90815CF0C47F}" dt="2021-04-19T13:58:01.919" v="23" actId="20577"/>
          <ac:spMkLst>
            <pc:docMk/>
            <pc:sldMk cId="681213503" sldId="258"/>
            <ac:spMk id="2" creationId="{658D163C-5F62-4F9F-A394-8B3EF6997102}"/>
          </ac:spMkLst>
        </pc:spChg>
      </pc:sldChg>
      <pc:sldChg chg="addSp delSp modSp new del mod setBg">
        <pc:chgData name="Zofia Orczykowska" userId="S::orczyma4@uczen.tevizja.pl::1525c398-512d-4dfa-8b28-ab3f125dc52f" providerId="AD" clId="Web-{C6A3EA3E-3A95-48BC-8407-90815CF0C47F}" dt="2021-04-19T14:00:03.484" v="54"/>
        <pc:sldMkLst>
          <pc:docMk/>
          <pc:sldMk cId="4230278187" sldId="258"/>
        </pc:sldMkLst>
        <pc:spChg chg="mod ord">
          <ac:chgData name="Zofia Orczykowska" userId="S::orczyma4@uczen.tevizja.pl::1525c398-512d-4dfa-8b28-ab3f125dc52f" providerId="AD" clId="Web-{C6A3EA3E-3A95-48BC-8407-90815CF0C47F}" dt="2021-04-19T13:59:58.046" v="53"/>
          <ac:spMkLst>
            <pc:docMk/>
            <pc:sldMk cId="4230278187" sldId="258"/>
            <ac:spMk id="2" creationId="{063AC251-5854-4C15-B684-35D8E2322045}"/>
          </ac:spMkLst>
        </pc:spChg>
        <pc:spChg chg="del">
          <ac:chgData name="Zofia Orczykowska" userId="S::orczyma4@uczen.tevizja.pl::1525c398-512d-4dfa-8b28-ab3f125dc52f" providerId="AD" clId="Web-{C6A3EA3E-3A95-48BC-8407-90815CF0C47F}" dt="2021-04-19T13:59:36.921" v="48"/>
          <ac:spMkLst>
            <pc:docMk/>
            <pc:sldMk cId="4230278187" sldId="258"/>
            <ac:spMk id="3" creationId="{F209790D-2757-4149-944F-122C287C41EA}"/>
          </ac:spMkLst>
        </pc:spChg>
        <pc:spChg chg="del">
          <ac:chgData name="Zofia Orczykowska" userId="S::orczyma4@uczen.tevizja.pl::1525c398-512d-4dfa-8b28-ab3f125dc52f" providerId="AD" clId="Web-{C6A3EA3E-3A95-48BC-8407-90815CF0C47F}" dt="2021-04-19T13:59:55.593" v="52"/>
          <ac:spMkLst>
            <pc:docMk/>
            <pc:sldMk cId="4230278187" sldId="258"/>
            <ac:spMk id="4" creationId="{739C84FF-70B0-461C-BED1-795B8CFF0023}"/>
          </ac:spMkLst>
        </pc:spChg>
        <pc:spChg chg="add">
          <ac:chgData name="Zofia Orczykowska" userId="S::orczyma4@uczen.tevizja.pl::1525c398-512d-4dfa-8b28-ab3f125dc52f" providerId="AD" clId="Web-{C6A3EA3E-3A95-48BC-8407-90815CF0C47F}" dt="2021-04-19T13:59:58.046" v="53"/>
          <ac:spMkLst>
            <pc:docMk/>
            <pc:sldMk cId="4230278187" sldId="258"/>
            <ac:spMk id="13" creationId="{B497CCB5-5FC2-473C-AFCC-2430CEF1DF71}"/>
          </ac:spMkLst>
        </pc:spChg>
        <pc:spChg chg="add">
          <ac:chgData name="Zofia Orczykowska" userId="S::orczyma4@uczen.tevizja.pl::1525c398-512d-4dfa-8b28-ab3f125dc52f" providerId="AD" clId="Web-{C6A3EA3E-3A95-48BC-8407-90815CF0C47F}" dt="2021-04-19T13:59:58.046" v="53"/>
          <ac:spMkLst>
            <pc:docMk/>
            <pc:sldMk cId="4230278187" sldId="258"/>
            <ac:spMk id="15" creationId="{599C8C75-BFDF-44E7-A028-EEB5EDD58817}"/>
          </ac:spMkLst>
        </pc:spChg>
        <pc:picChg chg="add mod ord">
          <ac:chgData name="Zofia Orczykowska" userId="S::orczyma4@uczen.tevizja.pl::1525c398-512d-4dfa-8b28-ab3f125dc52f" providerId="AD" clId="Web-{C6A3EA3E-3A95-48BC-8407-90815CF0C47F}" dt="2021-04-19T13:59:58.046" v="53"/>
          <ac:picMkLst>
            <pc:docMk/>
            <pc:sldMk cId="4230278187" sldId="258"/>
            <ac:picMk id="5" creationId="{400010E8-4C3F-42DC-B3BC-CEFBD228E364}"/>
          </ac:picMkLst>
        </pc:picChg>
        <pc:picChg chg="add mod">
          <ac:chgData name="Zofia Orczykowska" userId="S::orczyma4@uczen.tevizja.pl::1525c398-512d-4dfa-8b28-ab3f125dc52f" providerId="AD" clId="Web-{C6A3EA3E-3A95-48BC-8407-90815CF0C47F}" dt="2021-04-19T13:59:58.046" v="53"/>
          <ac:picMkLst>
            <pc:docMk/>
            <pc:sldMk cId="4230278187" sldId="258"/>
            <ac:picMk id="6" creationId="{0B147382-2357-49AD-A408-A8CDDB79A007}"/>
          </ac:picMkLst>
        </pc:picChg>
        <pc:picChg chg="add mod">
          <ac:chgData name="Zofia Orczykowska" userId="S::orczyma4@uczen.tevizja.pl::1525c398-512d-4dfa-8b28-ab3f125dc52f" providerId="AD" clId="Web-{C6A3EA3E-3A95-48BC-8407-90815CF0C47F}" dt="2021-04-19T13:59:58.046" v="53"/>
          <ac:picMkLst>
            <pc:docMk/>
            <pc:sldMk cId="4230278187" sldId="258"/>
            <ac:picMk id="7" creationId="{CB0CF860-5921-4411-8A5C-EBB7B0608E88}"/>
          </ac:picMkLst>
        </pc:picChg>
        <pc:picChg chg="add mod">
          <ac:chgData name="Zofia Orczykowska" userId="S::orczyma4@uczen.tevizja.pl::1525c398-512d-4dfa-8b28-ab3f125dc52f" providerId="AD" clId="Web-{C6A3EA3E-3A95-48BC-8407-90815CF0C47F}" dt="2021-04-19T13:59:58.046" v="53"/>
          <ac:picMkLst>
            <pc:docMk/>
            <pc:sldMk cId="4230278187" sldId="258"/>
            <ac:picMk id="8" creationId="{CCD56B3A-C963-4119-89ED-B2016CCCDC7D}"/>
          </ac:picMkLst>
        </pc:picChg>
      </pc:sldChg>
    </pc:docChg>
  </pc:docChgLst>
  <pc:docChgLst>
    <pc:chgData name="Julian Czyżewski" userId="S::czyzekr6@uczen.tevizja.pl::ad7461a5-22f2-4eb8-a8c7-bf1f69290889" providerId="AD" clId="Web-{025B614B-84F3-433F-83B5-074D0488AA31}"/>
    <pc:docChg chg="modSld">
      <pc:chgData name="Julian Czyżewski" userId="S::czyzekr6@uczen.tevizja.pl::ad7461a5-22f2-4eb8-a8c7-bf1f69290889" providerId="AD" clId="Web-{025B614B-84F3-433F-83B5-074D0488AA31}" dt="2021-04-28T11:55:37.932" v="3" actId="1076"/>
      <pc:docMkLst>
        <pc:docMk/>
      </pc:docMkLst>
      <pc:sldChg chg="modSp">
        <pc:chgData name="Julian Czyżewski" userId="S::czyzekr6@uczen.tevizja.pl::ad7461a5-22f2-4eb8-a8c7-bf1f69290889" providerId="AD" clId="Web-{025B614B-84F3-433F-83B5-074D0488AA31}" dt="2021-04-28T11:55:37.932" v="3" actId="1076"/>
        <pc:sldMkLst>
          <pc:docMk/>
          <pc:sldMk cId="2067088990" sldId="264"/>
        </pc:sldMkLst>
        <pc:picChg chg="mod">
          <ac:chgData name="Julian Czyżewski" userId="S::czyzekr6@uczen.tevizja.pl::ad7461a5-22f2-4eb8-a8c7-bf1f69290889" providerId="AD" clId="Web-{025B614B-84F3-433F-83B5-074D0488AA31}" dt="2021-04-28T11:55:37.932" v="3" actId="1076"/>
          <ac:picMkLst>
            <pc:docMk/>
            <pc:sldMk cId="2067088990" sldId="264"/>
            <ac:picMk id="3" creationId="{A97C2DBE-2FDB-49D8-AF87-926F7FCE0127}"/>
          </ac:picMkLst>
        </pc:picChg>
      </pc:sldChg>
    </pc:docChg>
  </pc:docChgLst>
  <pc:docChgLst>
    <pc:chgData name="Julian Czyżewski" userId="S::czyzekr6@uczen.tevizja.pl::ad7461a5-22f2-4eb8-a8c7-bf1f69290889" providerId="AD" clId="Web-{4F195B6A-6509-4590-8918-1B2635E99FDC}"/>
    <pc:docChg chg="modSld">
      <pc:chgData name="Julian Czyżewski" userId="S::czyzekr6@uczen.tevizja.pl::ad7461a5-22f2-4eb8-a8c7-bf1f69290889" providerId="AD" clId="Web-{4F195B6A-6509-4590-8918-1B2635E99FDC}" dt="2021-04-27T15:30:52.830" v="2" actId="1076"/>
      <pc:docMkLst>
        <pc:docMk/>
      </pc:docMkLst>
      <pc:sldChg chg="modSp">
        <pc:chgData name="Julian Czyżewski" userId="S::czyzekr6@uczen.tevizja.pl::ad7461a5-22f2-4eb8-a8c7-bf1f69290889" providerId="AD" clId="Web-{4F195B6A-6509-4590-8918-1B2635E99FDC}" dt="2021-04-27T15:30:52.830" v="2" actId="1076"/>
        <pc:sldMkLst>
          <pc:docMk/>
          <pc:sldMk cId="2067088990" sldId="264"/>
        </pc:sldMkLst>
        <pc:picChg chg="mod">
          <ac:chgData name="Julian Czyżewski" userId="S::czyzekr6@uczen.tevizja.pl::ad7461a5-22f2-4eb8-a8c7-bf1f69290889" providerId="AD" clId="Web-{4F195B6A-6509-4590-8918-1B2635E99FDC}" dt="2021-04-27T15:30:52.830" v="2" actId="1076"/>
          <ac:picMkLst>
            <pc:docMk/>
            <pc:sldMk cId="2067088990" sldId="264"/>
            <ac:picMk id="6" creationId="{8BDB6624-9047-4135-9FF2-CE05ED0970F3}"/>
          </ac:picMkLst>
        </pc:picChg>
      </pc:sldChg>
      <pc:sldChg chg="modSp">
        <pc:chgData name="Julian Czyżewski" userId="S::czyzekr6@uczen.tevizja.pl::ad7461a5-22f2-4eb8-a8c7-bf1f69290889" providerId="AD" clId="Web-{4F195B6A-6509-4590-8918-1B2635E99FDC}" dt="2021-04-27T14:55:45.588" v="1" actId="20577"/>
        <pc:sldMkLst>
          <pc:docMk/>
          <pc:sldMk cId="197445107" sldId="269"/>
        </pc:sldMkLst>
        <pc:spChg chg="mod">
          <ac:chgData name="Julian Czyżewski" userId="S::czyzekr6@uczen.tevizja.pl::ad7461a5-22f2-4eb8-a8c7-bf1f69290889" providerId="AD" clId="Web-{4F195B6A-6509-4590-8918-1B2635E99FDC}" dt="2021-04-27T14:55:45.588" v="1" actId="20577"/>
          <ac:spMkLst>
            <pc:docMk/>
            <pc:sldMk cId="197445107" sldId="269"/>
            <ac:spMk id="4" creationId="{69932D26-CEA0-4699-B319-474D5B744323}"/>
          </ac:spMkLst>
        </pc:spChg>
      </pc:sldChg>
    </pc:docChg>
  </pc:docChgLst>
  <pc:docChgLst>
    <pc:chgData name="Zofia Orczykowska" userId="S::orczyma4@uczen.tevizja.pl::1525c398-512d-4dfa-8b28-ab3f125dc52f" providerId="AD" clId="Web-{A7E21494-F03E-4E67-8DCF-E950DAA6D418}"/>
    <pc:docChg chg="modSld">
      <pc:chgData name="Zofia Orczykowska" userId="S::orczyma4@uczen.tevizja.pl::1525c398-512d-4dfa-8b28-ab3f125dc52f" providerId="AD" clId="Web-{A7E21494-F03E-4E67-8DCF-E950DAA6D418}" dt="2021-04-20T09:31:07.443" v="1" actId="14100"/>
      <pc:docMkLst>
        <pc:docMk/>
      </pc:docMkLst>
      <pc:sldChg chg="modSp">
        <pc:chgData name="Zofia Orczykowska" userId="S::orczyma4@uczen.tevizja.pl::1525c398-512d-4dfa-8b28-ab3f125dc52f" providerId="AD" clId="Web-{A7E21494-F03E-4E67-8DCF-E950DAA6D418}" dt="2021-04-20T09:31:07.443" v="1" actId="14100"/>
        <pc:sldMkLst>
          <pc:docMk/>
          <pc:sldMk cId="3148211818" sldId="271"/>
        </pc:sldMkLst>
        <pc:spChg chg="mod">
          <ac:chgData name="Zofia Orczykowska" userId="S::orczyma4@uczen.tevizja.pl::1525c398-512d-4dfa-8b28-ab3f125dc52f" providerId="AD" clId="Web-{A7E21494-F03E-4E67-8DCF-E950DAA6D418}" dt="2021-04-20T09:31:00.332" v="0" actId="14100"/>
          <ac:spMkLst>
            <pc:docMk/>
            <pc:sldMk cId="3148211818" sldId="271"/>
            <ac:spMk id="4" creationId="{0C36F14E-E333-424C-BF7F-3D1B9022A9BF}"/>
          </ac:spMkLst>
        </pc:spChg>
        <pc:spChg chg="mod">
          <ac:chgData name="Zofia Orczykowska" userId="S::orczyma4@uczen.tevizja.pl::1525c398-512d-4dfa-8b28-ab3f125dc52f" providerId="AD" clId="Web-{A7E21494-F03E-4E67-8DCF-E950DAA6D418}" dt="2021-04-20T09:31:07.443" v="1" actId="14100"/>
          <ac:spMkLst>
            <pc:docMk/>
            <pc:sldMk cId="3148211818" sldId="271"/>
            <ac:spMk id="6" creationId="{6400F414-359F-4770-98BE-58EAAD13735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29E019-3D49-4CF6-8ECF-637FC2B85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9E57E87-959F-4F48-ABF7-EA544EA02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4203C2-80A6-4E6C-B5AB-DFFB46ED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0813-0EE2-48EA-B2A0-D4EFEE256DC3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E01BD3-CB0D-4B16-8E1F-D307C9F1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B87DC0-A060-4F0B-8D18-CB66D83E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EAE6-B930-4CDF-A762-BCD0A5505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01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292CDA-AFD9-4FBD-94CC-1F2B0AF4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0BB2B8D-3150-44BC-9C34-78F38C0A9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F330B9-D63F-4A54-8F8B-F83AE54B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0813-0EE2-48EA-B2A0-D4EFEE256DC3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343E099-9290-4244-B757-D07778AA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001ABE-8517-476F-980A-9658FBDA7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EAE6-B930-4CDF-A762-BCD0A5505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77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1889F6E-3322-4D89-9CAB-4E5793E79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BC0F01E-DFAC-42CC-9F0E-AD51EE370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F24406-60A3-4EEE-89C9-C066559F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0813-0EE2-48EA-B2A0-D4EFEE256DC3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3DE38A2-088E-4FB4-A051-965FE37F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14A8BC-3AFF-4883-8C73-19DCCFD2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EAE6-B930-4CDF-A762-BCD0A5505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838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30F55A-90AA-45D0-A75E-ADF2691FF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32C515-5999-4A98-9615-73DEBBD61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8F0BED-058B-49FF-8D6F-EC8D2E5F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0813-0EE2-48EA-B2A0-D4EFEE256DC3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9BDD28-AC71-4CE0-B962-5C4346189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A712993-8B4D-4A4C-8E13-35B531FB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EAE6-B930-4CDF-A762-BCD0A5505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94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4F6E4D-C270-4792-AE5A-C9902B0DB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4BA06C9-04C0-4F71-81A7-BCFADB018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A9ED42-F2A9-4ABC-9DD2-EA29E765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0813-0EE2-48EA-B2A0-D4EFEE256DC3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DAC95F3-3F87-45A3-9D90-FDB9B757D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E285EC-22D1-492B-84B7-4449E697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EAE6-B930-4CDF-A762-BCD0A5505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94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240B77-0F55-4A04-8FDB-BE4E919F6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55CCF0-63E7-46B6-93A9-DDCC92215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C59A7F-49AE-41D4-93D8-276022F76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20D7CE6-64E7-4993-8776-114DD669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0813-0EE2-48EA-B2A0-D4EFEE256DC3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B8BDF68-3C40-4950-B282-2ADE7E21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4631AC7-6897-4F7D-B29C-A56167E8C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EAE6-B930-4CDF-A762-BCD0A5505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67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C1A439-702A-4AC8-9BB4-2ABB08278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040C505-6F2F-422D-8AC1-32E2A1672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F03CF21-484E-4083-BA7D-EEE149105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C9946D1-05AE-4136-92D6-FD964D4E4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90F7498-AD18-4B1B-B61A-D930152353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3FC7435-05E6-45F4-B3B5-B495145BC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0813-0EE2-48EA-B2A0-D4EFEE256DC3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7AC7A09-A854-446E-9EE7-09776709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B455E51-13A1-4535-951B-855191C4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EAE6-B930-4CDF-A762-BCD0A5505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468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A8B04B-8569-4075-80E7-5DCE23C9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A19EA49-194B-4087-BA9B-6E09979D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0813-0EE2-48EA-B2A0-D4EFEE256DC3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F03D9F2-8FB9-4A64-864D-424D41D5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AAE7616-AE8D-4C9F-A9B9-BD737FD1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EAE6-B930-4CDF-A762-BCD0A5505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1551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4D697AB-D334-4A3D-8499-D000DC5F4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0813-0EE2-48EA-B2A0-D4EFEE256DC3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A156C16-2D0F-4ABE-AD6C-83CFABF49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FAF9F2-3D05-447A-87CE-1FEEA9C0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EAE6-B930-4CDF-A762-BCD0A5505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512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6CDBD5-2AD3-4300-9FBF-9A1539BA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5D94D1-F4FC-4248-949B-64171A225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80E4ACE-73A8-4B94-8A64-78DB5E63F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6BE11BA-D605-49FC-A256-4A66E265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0813-0EE2-48EA-B2A0-D4EFEE256DC3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AD4407E-6BE7-49C0-9BF9-812F67DC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78E8DCF-7BB2-459C-86AA-9D586786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EAE6-B930-4CDF-A762-BCD0A5505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918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B6AFDF-E06A-4DA9-BE52-391D3191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D202A97-D4F7-43C9-9556-32A827DE5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D5D3731-A54A-4D77-A3E7-DB9F77AFC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A3E897F-F8C6-41FD-96CA-7016C8915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0813-0EE2-48EA-B2A0-D4EFEE256DC3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0ABF63D-6A80-480E-B1D8-D6E263C9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26B73F0-31E4-4F51-9CA0-A7A9A99E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7EAE6-B930-4CDF-A762-BCD0A5505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987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12243BD-046E-404A-B8A3-9297A6AC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E34AED3-0D19-4D6D-AD4C-AEB09A7AB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CD76AB-C263-4AEB-87EC-A16D354C0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30813-0EE2-48EA-B2A0-D4EFEE256DC3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C3C871-E28E-418C-9321-293083075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2B75A7-E7C8-4AFA-82E4-501C6E71E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7EAE6-B930-4CDF-A762-BCD0A5505A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084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F5D3CC19-3E97-4065-897F-B4039BB14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9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A460608-5820-475C-87C8-7A822724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5200">
                <a:solidFill>
                  <a:srgbClr val="FFFFFF"/>
                </a:solidFill>
                <a:cs typeface="Calibri Light"/>
              </a:rPr>
              <a:t>Wybory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751FEF4-8C43-46AF-B20B-5047775C5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849" y="6481868"/>
            <a:ext cx="2809875" cy="3778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l-PL" i="1" dirty="0">
                <a:solidFill>
                  <a:srgbClr val="FFFFFF"/>
                </a:solidFill>
                <a:cs typeface="Calibri"/>
              </a:rPr>
              <a:t>Zofia O. </a:t>
            </a:r>
            <a:r>
              <a:rPr lang="pl-PL" i="1" dirty="0" err="1">
                <a:solidFill>
                  <a:srgbClr val="FFFFFF"/>
                </a:solidFill>
                <a:cs typeface="Calibri"/>
              </a:rPr>
              <a:t>kl.VII</a:t>
            </a:r>
            <a:r>
              <a:rPr lang="pl-PL" i="1" dirty="0">
                <a:solidFill>
                  <a:srgbClr val="FFFFFF"/>
                </a:solidFill>
                <a:cs typeface="Calibri"/>
              </a:rPr>
              <a:t> 2021</a:t>
            </a:r>
            <a:endParaRPr lang="pl-PL" dirty="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743233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76A1B86-DC99-46B9-B5AA-A7E928EA9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304FFE-74E9-4316-B822-F35A685E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5AA05E8-4F4E-4FAF-92D8-643EDE82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815" y="1797993"/>
            <a:ext cx="5636113" cy="24565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>
                <a:solidFill>
                  <a:schemeClr val="tx1">
                    <a:lumMod val="85000"/>
                    <a:lumOff val="15000"/>
                  </a:schemeClr>
                </a:solidFill>
              </a:rPr>
              <a:t>...to na czym myślicie mogą polegać wybory na jakieś wyższe stanowisko np. Prezydent kraju?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E8F0DC48-9B5F-4986-ADBB-D27EEF329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9" r="3427"/>
          <a:stretch/>
        </p:blipFill>
        <p:spPr>
          <a:xfrm>
            <a:off x="3939" y="-437019"/>
            <a:ext cx="5216880" cy="9065548"/>
          </a:xfrm>
          <a:custGeom>
            <a:avLst/>
            <a:gdLst/>
            <a:ahLst/>
            <a:cxnLst/>
            <a:rect l="l" t="t" r="r" b="b"/>
            <a:pathLst>
              <a:path w="3569616" h="6858000">
                <a:moveTo>
                  <a:pt x="0" y="0"/>
                </a:moveTo>
                <a:lnTo>
                  <a:pt x="3119345" y="0"/>
                </a:lnTo>
                <a:lnTo>
                  <a:pt x="3123529" y="17226"/>
                </a:lnTo>
                <a:cubicBezTo>
                  <a:pt x="3124924" y="23927"/>
                  <a:pt x="3126075" y="29690"/>
                  <a:pt x="3127926" y="35733"/>
                </a:cubicBezTo>
                <a:cubicBezTo>
                  <a:pt x="3135983" y="55162"/>
                  <a:pt x="3152761" y="75163"/>
                  <a:pt x="3158476" y="86830"/>
                </a:cubicBezTo>
                <a:lnTo>
                  <a:pt x="3162217" y="105744"/>
                </a:lnTo>
                <a:lnTo>
                  <a:pt x="3166997" y="104727"/>
                </a:lnTo>
                <a:lnTo>
                  <a:pt x="3167793" y="111793"/>
                </a:lnTo>
                <a:lnTo>
                  <a:pt x="3168896" y="127609"/>
                </a:lnTo>
                <a:cubicBezTo>
                  <a:pt x="3170241" y="137435"/>
                  <a:pt x="3170795" y="164972"/>
                  <a:pt x="3173185" y="174906"/>
                </a:cubicBezTo>
                <a:cubicBezTo>
                  <a:pt x="3178510" y="177461"/>
                  <a:pt x="3181593" y="181749"/>
                  <a:pt x="3183238" y="187215"/>
                </a:cubicBezTo>
                <a:lnTo>
                  <a:pt x="3184145" y="199435"/>
                </a:lnTo>
                <a:lnTo>
                  <a:pt x="3200957" y="269529"/>
                </a:lnTo>
                <a:lnTo>
                  <a:pt x="3202491" y="279219"/>
                </a:lnTo>
                <a:lnTo>
                  <a:pt x="3206975" y="284221"/>
                </a:lnTo>
                <a:cubicBezTo>
                  <a:pt x="3208056" y="288198"/>
                  <a:pt x="3208241" y="299815"/>
                  <a:pt x="3208979" y="303078"/>
                </a:cubicBezTo>
                <a:cubicBezTo>
                  <a:pt x="3209786" y="303316"/>
                  <a:pt x="3210593" y="303555"/>
                  <a:pt x="3211400" y="303794"/>
                </a:cubicBezTo>
                <a:cubicBezTo>
                  <a:pt x="3215834" y="314048"/>
                  <a:pt x="3230882" y="352723"/>
                  <a:pt x="3235583" y="364595"/>
                </a:cubicBezTo>
                <a:cubicBezTo>
                  <a:pt x="3232098" y="367263"/>
                  <a:pt x="3238178" y="372307"/>
                  <a:pt x="3239601" y="375020"/>
                </a:cubicBezTo>
                <a:cubicBezTo>
                  <a:pt x="3237179" y="375617"/>
                  <a:pt x="3236854" y="382439"/>
                  <a:pt x="3239157" y="384290"/>
                </a:cubicBezTo>
                <a:cubicBezTo>
                  <a:pt x="3254070" y="431093"/>
                  <a:pt x="3227895" y="408920"/>
                  <a:pt x="3245230" y="435044"/>
                </a:cubicBezTo>
                <a:cubicBezTo>
                  <a:pt x="3246565" y="439781"/>
                  <a:pt x="3245820" y="443743"/>
                  <a:pt x="3244204" y="447282"/>
                </a:cubicBezTo>
                <a:lnTo>
                  <a:pt x="3240762" y="452630"/>
                </a:lnTo>
                <a:lnTo>
                  <a:pt x="3249093" y="471880"/>
                </a:lnTo>
                <a:cubicBezTo>
                  <a:pt x="3252174" y="481431"/>
                  <a:pt x="3254453" y="491548"/>
                  <a:pt x="3255857" y="501992"/>
                </a:cubicBezTo>
                <a:cubicBezTo>
                  <a:pt x="3250999" y="504682"/>
                  <a:pt x="3258622" y="512442"/>
                  <a:pt x="3260271" y="516223"/>
                </a:cubicBezTo>
                <a:cubicBezTo>
                  <a:pt x="3257006" y="516482"/>
                  <a:pt x="3255973" y="525173"/>
                  <a:pt x="3258865" y="528038"/>
                </a:cubicBezTo>
                <a:cubicBezTo>
                  <a:pt x="3274535" y="591283"/>
                  <a:pt x="3241762" y="557303"/>
                  <a:pt x="3262462" y="594499"/>
                </a:cubicBezTo>
                <a:cubicBezTo>
                  <a:pt x="3263816" y="600863"/>
                  <a:pt x="3262479" y="605795"/>
                  <a:pt x="3260024" y="610000"/>
                </a:cubicBezTo>
                <a:lnTo>
                  <a:pt x="3253721" y="617692"/>
                </a:lnTo>
                <a:lnTo>
                  <a:pt x="3256482" y="623204"/>
                </a:lnTo>
                <a:cubicBezTo>
                  <a:pt x="3258005" y="644600"/>
                  <a:pt x="3251476" y="651376"/>
                  <a:pt x="3259225" y="663365"/>
                </a:cubicBezTo>
                <a:cubicBezTo>
                  <a:pt x="3245876" y="682744"/>
                  <a:pt x="3258539" y="675670"/>
                  <a:pt x="3261631" y="689522"/>
                </a:cubicBezTo>
                <a:cubicBezTo>
                  <a:pt x="3265207" y="700373"/>
                  <a:pt x="3269507" y="679723"/>
                  <a:pt x="3271002" y="690492"/>
                </a:cubicBezTo>
                <a:cubicBezTo>
                  <a:pt x="3267989" y="702455"/>
                  <a:pt x="3279578" y="701125"/>
                  <a:pt x="3275760" y="713609"/>
                </a:cubicBezTo>
                <a:cubicBezTo>
                  <a:pt x="3266819" y="711239"/>
                  <a:pt x="3278954" y="737528"/>
                  <a:pt x="3271356" y="738880"/>
                </a:cubicBezTo>
                <a:cubicBezTo>
                  <a:pt x="3282938" y="748490"/>
                  <a:pt x="3269788" y="754591"/>
                  <a:pt x="3274016" y="768139"/>
                </a:cubicBezTo>
                <a:cubicBezTo>
                  <a:pt x="3278559" y="774347"/>
                  <a:pt x="3279560" y="778980"/>
                  <a:pt x="3275507" y="785654"/>
                </a:cubicBezTo>
                <a:cubicBezTo>
                  <a:pt x="3297514" y="814181"/>
                  <a:pt x="3277534" y="803670"/>
                  <a:pt x="3287024" y="831111"/>
                </a:cubicBezTo>
                <a:cubicBezTo>
                  <a:pt x="3296672" y="854655"/>
                  <a:pt x="3303659" y="881610"/>
                  <a:pt x="3324562" y="903604"/>
                </a:cubicBezTo>
                <a:cubicBezTo>
                  <a:pt x="3330338" y="907511"/>
                  <a:pt x="3333079" y="917872"/>
                  <a:pt x="3330682" y="926744"/>
                </a:cubicBezTo>
                <a:cubicBezTo>
                  <a:pt x="3330269" y="928269"/>
                  <a:pt x="3329716" y="929694"/>
                  <a:pt x="3329041" y="930971"/>
                </a:cubicBezTo>
                <a:cubicBezTo>
                  <a:pt x="3333270" y="950914"/>
                  <a:pt x="3351150" y="1023696"/>
                  <a:pt x="3356062" y="1046405"/>
                </a:cubicBezTo>
                <a:cubicBezTo>
                  <a:pt x="3349099" y="1048737"/>
                  <a:pt x="3362597" y="1059482"/>
                  <a:pt x="3358521" y="1067217"/>
                </a:cubicBezTo>
                <a:cubicBezTo>
                  <a:pt x="3354869" y="1072807"/>
                  <a:pt x="3358113" y="1077371"/>
                  <a:pt x="3358773" y="1082909"/>
                </a:cubicBezTo>
                <a:cubicBezTo>
                  <a:pt x="3356098" y="1090444"/>
                  <a:pt x="3363241" y="1113953"/>
                  <a:pt x="3367682" y="1119909"/>
                </a:cubicBezTo>
                <a:cubicBezTo>
                  <a:pt x="3382703" y="1133847"/>
                  <a:pt x="3374343" y="1168367"/>
                  <a:pt x="3385911" y="1180009"/>
                </a:cubicBezTo>
                <a:cubicBezTo>
                  <a:pt x="3387774" y="1184389"/>
                  <a:pt x="3388688" y="1188737"/>
                  <a:pt x="3389010" y="1193041"/>
                </a:cubicBezTo>
                <a:lnTo>
                  <a:pt x="3388572" y="1205179"/>
                </a:lnTo>
                <a:lnTo>
                  <a:pt x="3385768" y="1208811"/>
                </a:lnTo>
                <a:lnTo>
                  <a:pt x="3386975" y="1216129"/>
                </a:lnTo>
                <a:lnTo>
                  <a:pt x="3386647" y="1218271"/>
                </a:lnTo>
                <a:cubicBezTo>
                  <a:pt x="3386007" y="1222365"/>
                  <a:pt x="3385480" y="1226399"/>
                  <a:pt x="3385420" y="1230360"/>
                </a:cubicBezTo>
                <a:cubicBezTo>
                  <a:pt x="3400233" y="1224163"/>
                  <a:pt x="3387342" y="1263034"/>
                  <a:pt x="3398902" y="1251303"/>
                </a:cubicBezTo>
                <a:cubicBezTo>
                  <a:pt x="3401143" y="1271991"/>
                  <a:pt x="3411558" y="1255397"/>
                  <a:pt x="3402244" y="1281071"/>
                </a:cubicBezTo>
                <a:cubicBezTo>
                  <a:pt x="3416627" y="1312459"/>
                  <a:pt x="3415183" y="1363554"/>
                  <a:pt x="3435533" y="1387530"/>
                </a:cubicBezTo>
                <a:cubicBezTo>
                  <a:pt x="3428168" y="1384876"/>
                  <a:pt x="3423452" y="1398828"/>
                  <a:pt x="3427595" y="1407995"/>
                </a:cubicBezTo>
                <a:cubicBezTo>
                  <a:pt x="3398778" y="1398886"/>
                  <a:pt x="3455260" y="1443485"/>
                  <a:pt x="3436580" y="1453051"/>
                </a:cubicBezTo>
                <a:cubicBezTo>
                  <a:pt x="3454427" y="1452263"/>
                  <a:pt x="3487273" y="1492392"/>
                  <a:pt x="3473886" y="1513215"/>
                </a:cubicBezTo>
                <a:cubicBezTo>
                  <a:pt x="3479337" y="1543203"/>
                  <a:pt x="3495403" y="1563620"/>
                  <a:pt x="3491486" y="1595707"/>
                </a:cubicBezTo>
                <a:cubicBezTo>
                  <a:pt x="3493932" y="1596530"/>
                  <a:pt x="3496028" y="1598008"/>
                  <a:pt x="3497869" y="1599939"/>
                </a:cubicBezTo>
                <a:lnTo>
                  <a:pt x="3502453" y="1606503"/>
                </a:lnTo>
                <a:lnTo>
                  <a:pt x="3502232" y="1607846"/>
                </a:lnTo>
                <a:cubicBezTo>
                  <a:pt x="3502503" y="1613048"/>
                  <a:pt x="3503673" y="1615641"/>
                  <a:pt x="3505239" y="1617081"/>
                </a:cubicBezTo>
                <a:cubicBezTo>
                  <a:pt x="3505979" y="1617395"/>
                  <a:pt x="3506719" y="1617710"/>
                  <a:pt x="3507459" y="1618024"/>
                </a:cubicBezTo>
                <a:lnTo>
                  <a:pt x="3510011" y="1624022"/>
                </a:lnTo>
                <a:lnTo>
                  <a:pt x="3516358" y="1634929"/>
                </a:lnTo>
                <a:lnTo>
                  <a:pt x="3516308" y="1637821"/>
                </a:lnTo>
                <a:lnTo>
                  <a:pt x="3523955" y="1655598"/>
                </a:lnTo>
                <a:lnTo>
                  <a:pt x="3523473" y="1656247"/>
                </a:lnTo>
                <a:cubicBezTo>
                  <a:pt x="3522567" y="1658107"/>
                  <a:pt x="3522227" y="1660249"/>
                  <a:pt x="3523061" y="1663024"/>
                </a:cubicBezTo>
                <a:cubicBezTo>
                  <a:pt x="3513175" y="1664689"/>
                  <a:pt x="3520280" y="1667013"/>
                  <a:pt x="3523616" y="1675054"/>
                </a:cubicBezTo>
                <a:cubicBezTo>
                  <a:pt x="3509006" y="1679436"/>
                  <a:pt x="3523682" y="1698702"/>
                  <a:pt x="3517630" y="1707801"/>
                </a:cubicBezTo>
                <a:cubicBezTo>
                  <a:pt x="3520410" y="1713612"/>
                  <a:pt x="3523083" y="1719836"/>
                  <a:pt x="3525537" y="1726380"/>
                </a:cubicBezTo>
                <a:lnTo>
                  <a:pt x="3529903" y="1779986"/>
                </a:lnTo>
                <a:lnTo>
                  <a:pt x="3521468" y="1836998"/>
                </a:lnTo>
                <a:cubicBezTo>
                  <a:pt x="3522502" y="1857808"/>
                  <a:pt x="3519191" y="1876110"/>
                  <a:pt x="3523412" y="1893497"/>
                </a:cubicBezTo>
                <a:cubicBezTo>
                  <a:pt x="3520411" y="1900876"/>
                  <a:pt x="3519436" y="1907708"/>
                  <a:pt x="3525004" y="1913894"/>
                </a:cubicBezTo>
                <a:cubicBezTo>
                  <a:pt x="3524490" y="1933413"/>
                  <a:pt x="3517414" y="1938604"/>
                  <a:pt x="3523928" y="1950514"/>
                </a:cubicBezTo>
                <a:cubicBezTo>
                  <a:pt x="3512685" y="1962215"/>
                  <a:pt x="3517275" y="1962555"/>
                  <a:pt x="3521008" y="1967449"/>
                </a:cubicBezTo>
                <a:lnTo>
                  <a:pt x="3521297" y="1968163"/>
                </a:lnTo>
                <a:lnTo>
                  <a:pt x="3519686" y="1969768"/>
                </a:lnTo>
                <a:lnTo>
                  <a:pt x="3519089" y="1972904"/>
                </a:lnTo>
                <a:lnTo>
                  <a:pt x="3520122" y="1981289"/>
                </a:lnTo>
                <a:lnTo>
                  <a:pt x="3520948" y="1984413"/>
                </a:lnTo>
                <a:cubicBezTo>
                  <a:pt x="3521356" y="1986575"/>
                  <a:pt x="3521416" y="1988026"/>
                  <a:pt x="3521226" y="1989046"/>
                </a:cubicBezTo>
                <a:lnTo>
                  <a:pt x="3521092" y="1989171"/>
                </a:lnTo>
                <a:lnTo>
                  <a:pt x="3521624" y="1993492"/>
                </a:lnTo>
                <a:cubicBezTo>
                  <a:pt x="3522844" y="2000762"/>
                  <a:pt x="3524332" y="2007819"/>
                  <a:pt x="3525996" y="2014518"/>
                </a:cubicBezTo>
                <a:cubicBezTo>
                  <a:pt x="3518529" y="2020777"/>
                  <a:pt x="3529333" y="2045218"/>
                  <a:pt x="3514412" y="2043465"/>
                </a:cubicBezTo>
                <a:cubicBezTo>
                  <a:pt x="3516219" y="2052531"/>
                  <a:pt x="3522688" y="2057653"/>
                  <a:pt x="3512822" y="2055222"/>
                </a:cubicBezTo>
                <a:cubicBezTo>
                  <a:pt x="3513140" y="2058224"/>
                  <a:pt x="3512432" y="2060136"/>
                  <a:pt x="3511227" y="2061550"/>
                </a:cubicBezTo>
                <a:lnTo>
                  <a:pt x="3510645" y="2061975"/>
                </a:lnTo>
                <a:lnTo>
                  <a:pt x="3514907" y="2082129"/>
                </a:lnTo>
                <a:lnTo>
                  <a:pt x="3514347" y="2084880"/>
                </a:lnTo>
                <a:lnTo>
                  <a:pt x="3518565" y="2097919"/>
                </a:lnTo>
                <a:lnTo>
                  <a:pt x="3519976" y="2104707"/>
                </a:lnTo>
                <a:lnTo>
                  <a:pt x="3521958" y="2106519"/>
                </a:lnTo>
                <a:cubicBezTo>
                  <a:pt x="3523219" y="2108534"/>
                  <a:pt x="3523895" y="2111498"/>
                  <a:pt x="3523237" y="2116590"/>
                </a:cubicBezTo>
                <a:lnTo>
                  <a:pt x="3522786" y="2117790"/>
                </a:lnTo>
                <a:lnTo>
                  <a:pt x="3526064" y="2125947"/>
                </a:lnTo>
                <a:cubicBezTo>
                  <a:pt x="3527505" y="2128548"/>
                  <a:pt x="3529274" y="2130818"/>
                  <a:pt x="3531495" y="2132603"/>
                </a:cubicBezTo>
                <a:cubicBezTo>
                  <a:pt x="3522034" y="2161762"/>
                  <a:pt x="3533978" y="2187874"/>
                  <a:pt x="3533955" y="2218836"/>
                </a:cubicBezTo>
                <a:cubicBezTo>
                  <a:pt x="3517312" y="2233337"/>
                  <a:pt x="3542024" y="2285180"/>
                  <a:pt x="3559442" y="2291697"/>
                </a:cubicBezTo>
                <a:cubicBezTo>
                  <a:pt x="3544608" y="2292866"/>
                  <a:pt x="3567228" y="2330146"/>
                  <a:pt x="3568373" y="2340076"/>
                </a:cubicBezTo>
                <a:cubicBezTo>
                  <a:pt x="3568755" y="2343387"/>
                  <a:pt x="3566751" y="2343658"/>
                  <a:pt x="3560178" y="2338540"/>
                </a:cubicBezTo>
                <a:cubicBezTo>
                  <a:pt x="3562571" y="2349015"/>
                  <a:pt x="3555536" y="2360463"/>
                  <a:pt x="3548875" y="2354921"/>
                </a:cubicBezTo>
                <a:cubicBezTo>
                  <a:pt x="3564342" y="2386191"/>
                  <a:pt x="3553912" y="2434573"/>
                  <a:pt x="3562290" y="2470516"/>
                </a:cubicBezTo>
                <a:cubicBezTo>
                  <a:pt x="3548732" y="2491328"/>
                  <a:pt x="3561750" y="2479665"/>
                  <a:pt x="3560263" y="2500409"/>
                </a:cubicBezTo>
                <a:cubicBezTo>
                  <a:pt x="3573531" y="2493872"/>
                  <a:pt x="3554177" y="2525877"/>
                  <a:pt x="3569616" y="2525972"/>
                </a:cubicBezTo>
                <a:cubicBezTo>
                  <a:pt x="3568857" y="2529744"/>
                  <a:pt x="3567635" y="2533395"/>
                  <a:pt x="3566291" y="2537057"/>
                </a:cubicBezTo>
                <a:lnTo>
                  <a:pt x="3565595" y="2538979"/>
                </a:lnTo>
                <a:lnTo>
                  <a:pt x="3565471" y="2546483"/>
                </a:lnTo>
                <a:lnTo>
                  <a:pt x="3562111" y="2548822"/>
                </a:lnTo>
                <a:lnTo>
                  <a:pt x="3559542" y="2560277"/>
                </a:lnTo>
                <a:cubicBezTo>
                  <a:pt x="3559093" y="2564534"/>
                  <a:pt x="3559212" y="2569074"/>
                  <a:pt x="3560240" y="2574030"/>
                </a:cubicBezTo>
                <a:cubicBezTo>
                  <a:pt x="3567097" y="2585933"/>
                  <a:pt x="3560828" y="2605604"/>
                  <a:pt x="3562359" y="2622912"/>
                </a:cubicBezTo>
                <a:lnTo>
                  <a:pt x="3564740" y="2630748"/>
                </a:lnTo>
                <a:lnTo>
                  <a:pt x="3563214" y="2656947"/>
                </a:lnTo>
                <a:cubicBezTo>
                  <a:pt x="3563065" y="2664385"/>
                  <a:pt x="3563222" y="2672085"/>
                  <a:pt x="3563949" y="2680153"/>
                </a:cubicBezTo>
                <a:lnTo>
                  <a:pt x="3566383" y="2695058"/>
                </a:lnTo>
                <a:lnTo>
                  <a:pt x="3565385" y="2699075"/>
                </a:lnTo>
                <a:cubicBezTo>
                  <a:pt x="3565951" y="2705917"/>
                  <a:pt x="3570892" y="2714690"/>
                  <a:pt x="3565525" y="2714239"/>
                </a:cubicBezTo>
                <a:lnTo>
                  <a:pt x="3567847" y="2721812"/>
                </a:lnTo>
                <a:lnTo>
                  <a:pt x="3564077" y="2729693"/>
                </a:lnTo>
                <a:cubicBezTo>
                  <a:pt x="3563144" y="2730592"/>
                  <a:pt x="3562134" y="2731288"/>
                  <a:pt x="3561085" y="2731758"/>
                </a:cubicBezTo>
                <a:lnTo>
                  <a:pt x="3563149" y="2742418"/>
                </a:lnTo>
                <a:lnTo>
                  <a:pt x="3560661" y="2751437"/>
                </a:lnTo>
                <a:lnTo>
                  <a:pt x="3563126" y="2758989"/>
                </a:lnTo>
                <a:lnTo>
                  <a:pt x="3562876" y="2762207"/>
                </a:lnTo>
                <a:lnTo>
                  <a:pt x="3561866" y="2770236"/>
                </a:lnTo>
                <a:cubicBezTo>
                  <a:pt x="3561066" y="2774372"/>
                  <a:pt x="3560080" y="2779005"/>
                  <a:pt x="3559378" y="2784138"/>
                </a:cubicBezTo>
                <a:lnTo>
                  <a:pt x="3559178" y="2788436"/>
                </a:lnTo>
                <a:lnTo>
                  <a:pt x="3554648" y="2798068"/>
                </a:lnTo>
                <a:cubicBezTo>
                  <a:pt x="3551209" y="2805087"/>
                  <a:pt x="3548936" y="2810580"/>
                  <a:pt x="3551400" y="2816345"/>
                </a:cubicBezTo>
                <a:cubicBezTo>
                  <a:pt x="3547036" y="2826742"/>
                  <a:pt x="3533490" y="2834711"/>
                  <a:pt x="3538128" y="2849028"/>
                </a:cubicBezTo>
                <a:cubicBezTo>
                  <a:pt x="3531517" y="2845031"/>
                  <a:pt x="3538369" y="2865256"/>
                  <a:pt x="3532013" y="2868126"/>
                </a:cubicBezTo>
                <a:cubicBezTo>
                  <a:pt x="3526842" y="2869601"/>
                  <a:pt x="3527715" y="2876080"/>
                  <a:pt x="3526094" y="2881167"/>
                </a:cubicBezTo>
                <a:cubicBezTo>
                  <a:pt x="3520961" y="2885059"/>
                  <a:pt x="3517628" y="2910333"/>
                  <a:pt x="3518939" y="2918966"/>
                </a:cubicBezTo>
                <a:cubicBezTo>
                  <a:pt x="3525789" y="2943088"/>
                  <a:pt x="3505468" y="2964225"/>
                  <a:pt x="3510391" y="2983548"/>
                </a:cubicBezTo>
                <a:cubicBezTo>
                  <a:pt x="3510204" y="2988707"/>
                  <a:pt x="3509257" y="2993036"/>
                  <a:pt x="3507840" y="2996827"/>
                </a:cubicBezTo>
                <a:lnTo>
                  <a:pt x="3502741" y="3006379"/>
                </a:lnTo>
                <a:lnTo>
                  <a:pt x="3499028" y="3006971"/>
                </a:lnTo>
                <a:lnTo>
                  <a:pt x="3497157" y="3013976"/>
                </a:lnTo>
                <a:lnTo>
                  <a:pt x="3496053" y="3015450"/>
                </a:lnTo>
                <a:cubicBezTo>
                  <a:pt x="3493931" y="3018255"/>
                  <a:pt x="3491925" y="3021106"/>
                  <a:pt x="3490329" y="3024292"/>
                </a:cubicBezTo>
                <a:cubicBezTo>
                  <a:pt x="3504872" y="3031782"/>
                  <a:pt x="3479143" y="3052632"/>
                  <a:pt x="3493186" y="3052840"/>
                </a:cubicBezTo>
                <a:cubicBezTo>
                  <a:pt x="3486942" y="3071654"/>
                  <a:pt x="3501947" y="3066916"/>
                  <a:pt x="3484298" y="3080007"/>
                </a:cubicBezTo>
                <a:cubicBezTo>
                  <a:pt x="3483814" y="3117860"/>
                  <a:pt x="3462683" y="3158406"/>
                  <a:pt x="3469977" y="3195253"/>
                </a:cubicBezTo>
                <a:cubicBezTo>
                  <a:pt x="3464984" y="3186842"/>
                  <a:pt x="3455676" y="3194249"/>
                  <a:pt x="3455490" y="3205255"/>
                </a:cubicBezTo>
                <a:cubicBezTo>
                  <a:pt x="3435461" y="3173385"/>
                  <a:pt x="3464274" y="3257718"/>
                  <a:pt x="3445250" y="3249703"/>
                </a:cubicBezTo>
                <a:cubicBezTo>
                  <a:pt x="3460163" y="3264187"/>
                  <a:pt x="3471377" y="3324835"/>
                  <a:pt x="3452291" y="3330508"/>
                </a:cubicBezTo>
                <a:cubicBezTo>
                  <a:pt x="3445043" y="3359645"/>
                  <a:pt x="3450218" y="3389952"/>
                  <a:pt x="3434486" y="3412864"/>
                </a:cubicBezTo>
                <a:cubicBezTo>
                  <a:pt x="3436166" y="3415609"/>
                  <a:pt x="3437306" y="3418595"/>
                  <a:pt x="3438058" y="3421734"/>
                </a:cubicBezTo>
                <a:lnTo>
                  <a:pt x="3439245" y="3430986"/>
                </a:lnTo>
                <a:lnTo>
                  <a:pt x="3438541" y="3431897"/>
                </a:lnTo>
                <a:cubicBezTo>
                  <a:pt x="3436732" y="3436375"/>
                  <a:pt x="3436677" y="3439488"/>
                  <a:pt x="3437396" y="3441992"/>
                </a:cubicBezTo>
                <a:lnTo>
                  <a:pt x="3438843" y="3444647"/>
                </a:lnTo>
                <a:lnTo>
                  <a:pt x="3438591" y="3451712"/>
                </a:lnTo>
                <a:lnTo>
                  <a:pt x="3439527" y="3466008"/>
                </a:lnTo>
                <a:lnTo>
                  <a:pt x="3438357" y="3468331"/>
                </a:lnTo>
                <a:lnTo>
                  <a:pt x="3437674" y="3489343"/>
                </a:lnTo>
                <a:cubicBezTo>
                  <a:pt x="3437459" y="3489383"/>
                  <a:pt x="3437241" y="3489424"/>
                  <a:pt x="3437026" y="3489465"/>
                </a:cubicBezTo>
                <a:cubicBezTo>
                  <a:pt x="3435558" y="3490219"/>
                  <a:pt x="3434444" y="3491679"/>
                  <a:pt x="3434044" y="3494659"/>
                </a:cubicBezTo>
                <a:cubicBezTo>
                  <a:pt x="3425302" y="3487640"/>
                  <a:pt x="3430211" y="3495561"/>
                  <a:pt x="3429800" y="3504965"/>
                </a:cubicBezTo>
                <a:cubicBezTo>
                  <a:pt x="3416132" y="3496161"/>
                  <a:pt x="3420620" y="3524348"/>
                  <a:pt x="3412115" y="3526661"/>
                </a:cubicBezTo>
                <a:cubicBezTo>
                  <a:pt x="3412121" y="3533765"/>
                  <a:pt x="3411879" y="3541120"/>
                  <a:pt x="3411331" y="3548549"/>
                </a:cubicBezTo>
                <a:lnTo>
                  <a:pt x="3410824" y="3552872"/>
                </a:lnTo>
                <a:cubicBezTo>
                  <a:pt x="3410773" y="3552889"/>
                  <a:pt x="3410721" y="3552908"/>
                  <a:pt x="3410671" y="3552926"/>
                </a:cubicBezTo>
                <a:cubicBezTo>
                  <a:pt x="3410254" y="3553793"/>
                  <a:pt x="3409971" y="3555188"/>
                  <a:pt x="3409849" y="3557419"/>
                </a:cubicBezTo>
                <a:lnTo>
                  <a:pt x="3409902" y="3560756"/>
                </a:lnTo>
                <a:lnTo>
                  <a:pt x="3408918" y="3569144"/>
                </a:lnTo>
                <a:lnTo>
                  <a:pt x="3407623" y="3571810"/>
                </a:lnTo>
                <a:lnTo>
                  <a:pt x="3405729" y="3572549"/>
                </a:lnTo>
                <a:lnTo>
                  <a:pt x="3405835" y="3573359"/>
                </a:lnTo>
                <a:cubicBezTo>
                  <a:pt x="3408214" y="3579757"/>
                  <a:pt x="3412465" y="3582275"/>
                  <a:pt x="3399129" y="3587902"/>
                </a:cubicBezTo>
                <a:cubicBezTo>
                  <a:pt x="3402495" y="3602236"/>
                  <a:pt x="3394605" y="3603730"/>
                  <a:pt x="3389566" y="3621859"/>
                </a:cubicBezTo>
                <a:cubicBezTo>
                  <a:pt x="3393374" y="3630350"/>
                  <a:pt x="3390863" y="3636316"/>
                  <a:pt x="3386307" y="3641820"/>
                </a:cubicBezTo>
                <a:cubicBezTo>
                  <a:pt x="3386232" y="3660214"/>
                  <a:pt x="3378837" y="3675854"/>
                  <a:pt x="3374956" y="3695940"/>
                </a:cubicBezTo>
                <a:cubicBezTo>
                  <a:pt x="3378387" y="3718839"/>
                  <a:pt x="3365817" y="3728358"/>
                  <a:pt x="3361718" y="3749831"/>
                </a:cubicBezTo>
                <a:cubicBezTo>
                  <a:pt x="3370064" y="3770267"/>
                  <a:pt x="3350403" y="3763879"/>
                  <a:pt x="3344768" y="3774338"/>
                </a:cubicBezTo>
                <a:lnTo>
                  <a:pt x="3343985" y="3777418"/>
                </a:lnTo>
                <a:lnTo>
                  <a:pt x="3344520" y="3785849"/>
                </a:lnTo>
                <a:lnTo>
                  <a:pt x="3345162" y="3789023"/>
                </a:lnTo>
                <a:cubicBezTo>
                  <a:pt x="3345441" y="3791209"/>
                  <a:pt x="3345415" y="3792659"/>
                  <a:pt x="3345164" y="3793659"/>
                </a:cubicBezTo>
                <a:lnTo>
                  <a:pt x="3345024" y="3793774"/>
                </a:lnTo>
                <a:lnTo>
                  <a:pt x="3345300" y="3798119"/>
                </a:lnTo>
                <a:cubicBezTo>
                  <a:pt x="3346087" y="3805456"/>
                  <a:pt x="3347157" y="3812596"/>
                  <a:pt x="3348424" y="3819398"/>
                </a:cubicBezTo>
                <a:cubicBezTo>
                  <a:pt x="3340590" y="3825065"/>
                  <a:pt x="3349940" y="3850234"/>
                  <a:pt x="3335133" y="3847354"/>
                </a:cubicBezTo>
                <a:cubicBezTo>
                  <a:pt x="3336403" y="3856524"/>
                  <a:pt x="3342565" y="3862118"/>
                  <a:pt x="3332848" y="3858945"/>
                </a:cubicBezTo>
                <a:cubicBezTo>
                  <a:pt x="3332988" y="3861961"/>
                  <a:pt x="3332168" y="3863811"/>
                  <a:pt x="3330878" y="3865128"/>
                </a:cubicBezTo>
                <a:lnTo>
                  <a:pt x="3330273" y="3865510"/>
                </a:lnTo>
                <a:lnTo>
                  <a:pt x="3333337" y="3885908"/>
                </a:lnTo>
                <a:lnTo>
                  <a:pt x="3332616" y="3888608"/>
                </a:lnTo>
                <a:lnTo>
                  <a:pt x="3336057" y="3901916"/>
                </a:lnTo>
                <a:lnTo>
                  <a:pt x="3337066" y="3908785"/>
                </a:lnTo>
                <a:lnTo>
                  <a:pt x="3338940" y="3910739"/>
                </a:lnTo>
                <a:cubicBezTo>
                  <a:pt x="3340082" y="3912843"/>
                  <a:pt x="3340580" y="3915849"/>
                  <a:pt x="3339621" y="3920873"/>
                </a:cubicBezTo>
                <a:lnTo>
                  <a:pt x="3339102" y="3922032"/>
                </a:lnTo>
                <a:lnTo>
                  <a:pt x="3341891" y="3930408"/>
                </a:lnTo>
                <a:cubicBezTo>
                  <a:pt x="3343178" y="3933107"/>
                  <a:pt x="3344812" y="3935503"/>
                  <a:pt x="3346927" y="3937451"/>
                </a:cubicBezTo>
                <a:cubicBezTo>
                  <a:pt x="3335745" y="3965779"/>
                  <a:pt x="3346136" y="3992699"/>
                  <a:pt x="3344279" y="4023542"/>
                </a:cubicBezTo>
                <a:cubicBezTo>
                  <a:pt x="3347024" y="4058096"/>
                  <a:pt x="3350783" y="4081986"/>
                  <a:pt x="3351926" y="4104769"/>
                </a:cubicBezTo>
                <a:cubicBezTo>
                  <a:pt x="3353695" y="4115384"/>
                  <a:pt x="3359144" y="4193344"/>
                  <a:pt x="3352816" y="4187317"/>
                </a:cubicBezTo>
                <a:cubicBezTo>
                  <a:pt x="3366419" y="4219638"/>
                  <a:pt x="3351446" y="4239971"/>
                  <a:pt x="3357691" y="4276413"/>
                </a:cubicBezTo>
                <a:cubicBezTo>
                  <a:pt x="3342910" y="4296116"/>
                  <a:pt x="3356610" y="4285488"/>
                  <a:pt x="3353895" y="4306037"/>
                </a:cubicBezTo>
                <a:cubicBezTo>
                  <a:pt x="3367541" y="4300534"/>
                  <a:pt x="3346306" y="4330948"/>
                  <a:pt x="3361728" y="4332215"/>
                </a:cubicBezTo>
                <a:cubicBezTo>
                  <a:pt x="3360746" y="4335915"/>
                  <a:pt x="3359307" y="4339458"/>
                  <a:pt x="3357748" y="4343006"/>
                </a:cubicBezTo>
                <a:lnTo>
                  <a:pt x="3356941" y="4344866"/>
                </a:lnTo>
                <a:lnTo>
                  <a:pt x="3356370" y="4352332"/>
                </a:lnTo>
                <a:lnTo>
                  <a:pt x="3352876" y="4354407"/>
                </a:lnTo>
                <a:lnTo>
                  <a:pt x="3352683" y="4444689"/>
                </a:lnTo>
                <a:cubicBezTo>
                  <a:pt x="3355485" y="4452425"/>
                  <a:pt x="3356736" y="4477980"/>
                  <a:pt x="3352455" y="4483791"/>
                </a:cubicBezTo>
                <a:cubicBezTo>
                  <a:pt x="3351784" y="4489320"/>
                  <a:pt x="3353780" y="4495171"/>
                  <a:pt x="3349030" y="4498683"/>
                </a:cubicBezTo>
                <a:cubicBezTo>
                  <a:pt x="3346858" y="4510741"/>
                  <a:pt x="3341860" y="4538358"/>
                  <a:pt x="3339427" y="4556140"/>
                </a:cubicBezTo>
                <a:cubicBezTo>
                  <a:pt x="3342836" y="4560659"/>
                  <a:pt x="3341611" y="4566842"/>
                  <a:pt x="3339521" y="4574959"/>
                </a:cubicBezTo>
                <a:lnTo>
                  <a:pt x="3338246" y="4582576"/>
                </a:lnTo>
                <a:lnTo>
                  <a:pt x="3348539" y="4605460"/>
                </a:lnTo>
                <a:lnTo>
                  <a:pt x="3345760" y="4678575"/>
                </a:lnTo>
                <a:lnTo>
                  <a:pt x="3356250" y="4713574"/>
                </a:lnTo>
                <a:cubicBezTo>
                  <a:pt x="3358600" y="4727943"/>
                  <a:pt x="3359577" y="4741820"/>
                  <a:pt x="3361380" y="4755215"/>
                </a:cubicBezTo>
                <a:cubicBezTo>
                  <a:pt x="3363928" y="4785596"/>
                  <a:pt x="3347531" y="4766123"/>
                  <a:pt x="3361636" y="4803525"/>
                </a:cubicBezTo>
                <a:cubicBezTo>
                  <a:pt x="3356254" y="4807867"/>
                  <a:pt x="3356117" y="4812705"/>
                  <a:pt x="3358957" y="4820729"/>
                </a:cubicBezTo>
                <a:cubicBezTo>
                  <a:pt x="3359783" y="4835507"/>
                  <a:pt x="3345952" y="4834947"/>
                  <a:pt x="3354635" y="4849546"/>
                </a:cubicBezTo>
                <a:cubicBezTo>
                  <a:pt x="3350894" y="4848362"/>
                  <a:pt x="3350351" y="4855411"/>
                  <a:pt x="3349759" y="4861941"/>
                </a:cubicBezTo>
                <a:lnTo>
                  <a:pt x="3347368" y="4866228"/>
                </a:lnTo>
                <a:lnTo>
                  <a:pt x="3358408" y="4889535"/>
                </a:lnTo>
                <a:cubicBezTo>
                  <a:pt x="3373705" y="4931282"/>
                  <a:pt x="3382233" y="4982216"/>
                  <a:pt x="3393319" y="5017998"/>
                </a:cubicBezTo>
                <a:cubicBezTo>
                  <a:pt x="3368256" y="5040241"/>
                  <a:pt x="3392200" y="5029364"/>
                  <a:pt x="3389184" y="5055049"/>
                </a:cubicBezTo>
                <a:cubicBezTo>
                  <a:pt x="3413510" y="5050695"/>
                  <a:pt x="3377700" y="5085342"/>
                  <a:pt x="3405892" y="5089973"/>
                </a:cubicBezTo>
                <a:cubicBezTo>
                  <a:pt x="3404451" y="5094499"/>
                  <a:pt x="3402165" y="5098741"/>
                  <a:pt x="3399662" y="5102960"/>
                </a:cubicBezTo>
                <a:lnTo>
                  <a:pt x="3398363" y="5105176"/>
                </a:lnTo>
                <a:lnTo>
                  <a:pt x="3398026" y="5114590"/>
                </a:lnTo>
                <a:lnTo>
                  <a:pt x="3391859" y="5116550"/>
                </a:lnTo>
                <a:lnTo>
                  <a:pt x="3386999" y="5130226"/>
                </a:lnTo>
                <a:cubicBezTo>
                  <a:pt x="3386119" y="5135455"/>
                  <a:pt x="3386267" y="5141205"/>
                  <a:pt x="3388073" y="5147747"/>
                </a:cubicBezTo>
                <a:cubicBezTo>
                  <a:pt x="3400425" y="5164741"/>
                  <a:pt x="3388688" y="5187675"/>
                  <a:pt x="3391234" y="5209919"/>
                </a:cubicBezTo>
                <a:lnTo>
                  <a:pt x="3395469" y="5220481"/>
                </a:lnTo>
                <a:lnTo>
                  <a:pt x="3392518" y="5250830"/>
                </a:lnTo>
                <a:lnTo>
                  <a:pt x="3393800" y="5252877"/>
                </a:lnTo>
                <a:cubicBezTo>
                  <a:pt x="3393941" y="5258188"/>
                  <a:pt x="3392357" y="5268832"/>
                  <a:pt x="3393361" y="5282697"/>
                </a:cubicBezTo>
                <a:lnTo>
                  <a:pt x="3399825" y="5336059"/>
                </a:lnTo>
                <a:lnTo>
                  <a:pt x="3392824" y="5344884"/>
                </a:lnTo>
                <a:lnTo>
                  <a:pt x="3389277" y="5345998"/>
                </a:lnTo>
                <a:lnTo>
                  <a:pt x="3390946" y="5360636"/>
                </a:lnTo>
                <a:lnTo>
                  <a:pt x="3386366" y="5371486"/>
                </a:lnTo>
                <a:lnTo>
                  <a:pt x="3390662" y="5381496"/>
                </a:lnTo>
                <a:lnTo>
                  <a:pt x="3388199" y="5395290"/>
                </a:lnTo>
                <a:cubicBezTo>
                  <a:pt x="3386677" y="5400263"/>
                  <a:pt x="3384810" y="5405812"/>
                  <a:pt x="3383455" y="5412069"/>
                </a:cubicBezTo>
                <a:lnTo>
                  <a:pt x="3376345" y="5426008"/>
                </a:lnTo>
                <a:lnTo>
                  <a:pt x="3374012" y="5448470"/>
                </a:lnTo>
                <a:cubicBezTo>
                  <a:pt x="3372358" y="5465848"/>
                  <a:pt x="3370199" y="5482458"/>
                  <a:pt x="3365299" y="5498771"/>
                </a:cubicBezTo>
                <a:cubicBezTo>
                  <a:pt x="3368242" y="5512292"/>
                  <a:pt x="3368289" y="5524931"/>
                  <a:pt x="3358774" y="5536815"/>
                </a:cubicBezTo>
                <a:cubicBezTo>
                  <a:pt x="3355554" y="5573082"/>
                  <a:pt x="3364982" y="5582256"/>
                  <a:pt x="3352897" y="5604851"/>
                </a:cubicBezTo>
                <a:cubicBezTo>
                  <a:pt x="3357655" y="5611851"/>
                  <a:pt x="3360065" y="5616619"/>
                  <a:pt x="3360918" y="5620215"/>
                </a:cubicBezTo>
                <a:cubicBezTo>
                  <a:pt x="3363482" y="5631010"/>
                  <a:pt x="3352061" y="5631235"/>
                  <a:pt x="3348145" y="5649365"/>
                </a:cubicBezTo>
                <a:cubicBezTo>
                  <a:pt x="3342329" y="5668683"/>
                  <a:pt x="3336842" y="5635583"/>
                  <a:pt x="3334135" y="5654076"/>
                </a:cubicBezTo>
                <a:cubicBezTo>
                  <a:pt x="3338089" y="5673079"/>
                  <a:pt x="3320876" y="5674673"/>
                  <a:pt x="3326011" y="5694285"/>
                </a:cubicBezTo>
                <a:cubicBezTo>
                  <a:pt x="3339441" y="5687377"/>
                  <a:pt x="3320185" y="5735320"/>
                  <a:pt x="3331448" y="5735077"/>
                </a:cubicBezTo>
                <a:cubicBezTo>
                  <a:pt x="3313758" y="5754960"/>
                  <a:pt x="3333086" y="5760823"/>
                  <a:pt x="3326180" y="5784860"/>
                </a:cubicBezTo>
                <a:cubicBezTo>
                  <a:pt x="3319129" y="5796737"/>
                  <a:pt x="3317432" y="5804806"/>
                  <a:pt x="3323175" y="5814629"/>
                </a:cubicBezTo>
                <a:cubicBezTo>
                  <a:pt x="3289103" y="5869565"/>
                  <a:pt x="3319352" y="5845410"/>
                  <a:pt x="3303983" y="5894405"/>
                </a:cubicBezTo>
                <a:lnTo>
                  <a:pt x="3302615" y="5898375"/>
                </a:lnTo>
                <a:lnTo>
                  <a:pt x="3305988" y="5914019"/>
                </a:lnTo>
                <a:cubicBezTo>
                  <a:pt x="3306566" y="5914416"/>
                  <a:pt x="3307142" y="5914813"/>
                  <a:pt x="3307720" y="5915209"/>
                </a:cubicBezTo>
                <a:lnTo>
                  <a:pt x="3288942" y="5962966"/>
                </a:lnTo>
                <a:lnTo>
                  <a:pt x="3289995" y="5969791"/>
                </a:lnTo>
                <a:lnTo>
                  <a:pt x="3273219" y="6000303"/>
                </a:lnTo>
                <a:lnTo>
                  <a:pt x="3266971" y="6016394"/>
                </a:lnTo>
                <a:lnTo>
                  <a:pt x="3258268" y="6034498"/>
                </a:lnTo>
                <a:lnTo>
                  <a:pt x="3262376" y="6046147"/>
                </a:lnTo>
                <a:cubicBezTo>
                  <a:pt x="3269023" y="6073717"/>
                  <a:pt x="3250846" y="6118951"/>
                  <a:pt x="3274161" y="6127097"/>
                </a:cubicBezTo>
                <a:cubicBezTo>
                  <a:pt x="3261055" y="6140796"/>
                  <a:pt x="3284255" y="6151240"/>
                  <a:pt x="3287116" y="6165061"/>
                </a:cubicBezTo>
                <a:cubicBezTo>
                  <a:pt x="3278972" y="6176795"/>
                  <a:pt x="3286959" y="6181809"/>
                  <a:pt x="3289289" y="6191816"/>
                </a:cubicBezTo>
                <a:cubicBezTo>
                  <a:pt x="3284123" y="6196765"/>
                  <a:pt x="3284941" y="6205311"/>
                  <a:pt x="3291517" y="6207797"/>
                </a:cubicBezTo>
                <a:cubicBezTo>
                  <a:pt x="3306003" y="6202672"/>
                  <a:pt x="3300501" y="6232914"/>
                  <a:pt x="3310808" y="6234442"/>
                </a:cubicBezTo>
                <a:cubicBezTo>
                  <a:pt x="3314005" y="6251566"/>
                  <a:pt x="3305763" y="6327405"/>
                  <a:pt x="3322832" y="6339012"/>
                </a:cubicBezTo>
                <a:cubicBezTo>
                  <a:pt x="3332735" y="6373401"/>
                  <a:pt x="3309981" y="6425589"/>
                  <a:pt x="3311360" y="6440393"/>
                </a:cubicBezTo>
                <a:cubicBezTo>
                  <a:pt x="3282540" y="6457108"/>
                  <a:pt x="3365374" y="6523495"/>
                  <a:pt x="3370963" y="6586374"/>
                </a:cubicBezTo>
                <a:cubicBezTo>
                  <a:pt x="3368621" y="6595055"/>
                  <a:pt x="3368943" y="6599590"/>
                  <a:pt x="3375863" y="6601412"/>
                </a:cubicBezTo>
                <a:cubicBezTo>
                  <a:pt x="3380798" y="6617525"/>
                  <a:pt x="3389212" y="6649404"/>
                  <a:pt x="3400578" y="6683057"/>
                </a:cubicBezTo>
                <a:cubicBezTo>
                  <a:pt x="3408645" y="6705148"/>
                  <a:pt x="3410628" y="6805370"/>
                  <a:pt x="3417831" y="6852700"/>
                </a:cubicBezTo>
                <a:lnTo>
                  <a:pt x="341892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1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BEE215-B70D-4083-9DD8-B94A5473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788" y="42582"/>
            <a:ext cx="6980237" cy="1600200"/>
          </a:xfrm>
        </p:spPr>
        <p:txBody>
          <a:bodyPr>
            <a:normAutofit/>
          </a:bodyPr>
          <a:lstStyle/>
          <a:p>
            <a:r>
              <a:rPr lang="pl-PL">
                <a:cs typeface="Calibri Light"/>
              </a:rPr>
              <a:t>Są przeprowadzane bardzo podobnie jak wasze w klasie. Porównajmy je.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C36F14E-E333-424C-BF7F-3D1B9022A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5012" y="1878106"/>
            <a:ext cx="4414837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b="1" dirty="0">
                <a:cs typeface="Calibri" panose="020F0502020204030204"/>
              </a:rPr>
              <a:t>Wybory prezydenckie</a:t>
            </a:r>
            <a:endParaRPr lang="pl-PL" dirty="0"/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C00000"/>
                </a:solidFill>
                <a:cs typeface="Calibri" panose="020F0502020204030204"/>
              </a:rPr>
              <a:t>Wybierani są kandydaci przez różne partie polityczne.</a:t>
            </a:r>
            <a:endParaRPr lang="pl-PL" dirty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FFC000"/>
                </a:solidFill>
                <a:cs typeface="Calibri" panose="020F0502020204030204"/>
              </a:rPr>
              <a:t>Kandydaci przedstawiają swoje idee i plany.</a:t>
            </a:r>
          </a:p>
          <a:p>
            <a:pPr marL="342900" indent="-342900">
              <a:buAutoNum type="arabicPeriod"/>
            </a:pPr>
            <a:r>
              <a:rPr lang="pl-PL" dirty="0">
                <a:cs typeface="Calibri" panose="020F0502020204030204"/>
              </a:rPr>
              <a:t>Cisza wyborcza (kandydaci nie mogą już się promować i wywieszać plakatów)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00B050"/>
                </a:solidFill>
                <a:cs typeface="Calibri" panose="020F0502020204030204"/>
              </a:rPr>
              <a:t>Głosowanie runda 1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00B050"/>
                </a:solidFill>
                <a:cs typeface="Calibri" panose="020F0502020204030204"/>
              </a:rPr>
              <a:t>Głosowanie runda 2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0070C0"/>
                </a:solidFill>
                <a:cs typeface="Calibri" panose="020F0502020204030204"/>
              </a:rPr>
              <a:t>Koniec wyborów</a:t>
            </a:r>
          </a:p>
          <a:p>
            <a:pPr algn="ctr"/>
            <a:r>
              <a:rPr lang="pl-PL" dirty="0">
                <a:cs typeface="Calibri" panose="020F0502020204030204"/>
              </a:rPr>
              <a:t>Całkowity czas trwania: co najmniej trzy miesiące</a:t>
            </a:r>
          </a:p>
          <a:p>
            <a:pPr marL="342900" indent="-342900">
              <a:buAutoNum type="arabicPeriod"/>
            </a:pPr>
            <a:endParaRPr lang="pl-PL">
              <a:cs typeface="Calibri" panose="020F0502020204030204"/>
            </a:endParaRPr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6400F414-359F-4770-98BE-58EAAD13735A}"/>
              </a:ext>
            </a:extLst>
          </p:cNvPr>
          <p:cNvSpPr txBox="1">
            <a:spLocks/>
          </p:cNvSpPr>
          <p:nvPr/>
        </p:nvSpPr>
        <p:spPr>
          <a:xfrm>
            <a:off x="6214130" y="1873624"/>
            <a:ext cx="4389437" cy="3811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>
                <a:cs typeface="Calibri" panose="020F0502020204030204"/>
              </a:rPr>
              <a:t>Wybory na przewodniczącego klasy</a:t>
            </a:r>
            <a:endParaRPr lang="pl-PL">
              <a:cs typeface="Calibri"/>
            </a:endParaRP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C00000"/>
                </a:solidFill>
                <a:cs typeface="Calibri" panose="020F0502020204030204"/>
              </a:rPr>
              <a:t>Zgłaszają się ochotnicy</a:t>
            </a:r>
            <a:endParaRPr lang="pl-PL" dirty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FFC000"/>
                </a:solidFill>
                <a:cs typeface="Calibri" panose="020F0502020204030204"/>
              </a:rPr>
              <a:t>Przedstawiają swoje plany i pomysły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00B050"/>
                </a:solidFill>
                <a:cs typeface="Calibri" panose="020F0502020204030204"/>
              </a:rPr>
              <a:t>Głosowanie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rgbClr val="0070C0"/>
                </a:solidFill>
                <a:cs typeface="Calibri" panose="020F0502020204030204"/>
              </a:rPr>
              <a:t>Koniec wyborów</a:t>
            </a:r>
          </a:p>
          <a:p>
            <a:pPr algn="ctr"/>
            <a:r>
              <a:rPr lang="pl-PL" dirty="0">
                <a:cs typeface="Calibri" panose="020F0502020204030204"/>
              </a:rPr>
              <a:t>Całkowity czas trwania: około 20-45 min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pl-PL">
              <a:cs typeface="Calibri" panose="020F0502020204030204"/>
            </a:endParaRPr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C292DFD8-B205-48D8-A943-F515E7984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369" y="3778055"/>
            <a:ext cx="4524936" cy="4400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grafika wektorowa&#10;&#10;Opis wygenerowany automatycznie">
            <a:extLst>
              <a:ext uri="{FF2B5EF4-FFF2-40B4-BE49-F238E27FC236}">
                <a16:creationId xmlns:a16="http://schemas.microsoft.com/office/drawing/2014/main" id="{C7818E4B-EA8F-44B4-AF22-DDD2E6FDA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8926" y="-1735240"/>
            <a:ext cx="4524936" cy="4400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1">
            <a:extLst>
              <a:ext uri="{FF2B5EF4-FFF2-40B4-BE49-F238E27FC236}">
                <a16:creationId xmlns:a16="http://schemas.microsoft.com/office/drawing/2014/main" id="{7A51FD1E-F5A3-4D77-8926-2BFC4FEB7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" y="5017154"/>
            <a:ext cx="2362200" cy="1933575"/>
          </a:xfrm>
          <a:prstGeom prst="rect">
            <a:avLst/>
          </a:prstGeom>
        </p:spPr>
      </p:pic>
      <p:sp>
        <p:nvSpPr>
          <p:cNvPr id="12" name="Słoneczko 11">
            <a:extLst>
              <a:ext uri="{FF2B5EF4-FFF2-40B4-BE49-F238E27FC236}">
                <a16:creationId xmlns:a16="http://schemas.microsoft.com/office/drawing/2014/main" id="{F45C2F1F-4E81-45F7-B17A-462DD2EBBF59}"/>
              </a:ext>
            </a:extLst>
          </p:cNvPr>
          <p:cNvSpPr/>
          <p:nvPr/>
        </p:nvSpPr>
        <p:spPr>
          <a:xfrm>
            <a:off x="11017623" y="226358"/>
            <a:ext cx="918882" cy="918882"/>
          </a:xfrm>
          <a:prstGeom prst="sun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82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F3B1B19-0B94-4321-8BB1-BD4798007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Jakie mamy podobieństwa, a jakie różnice?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250118-D95F-45B0-8413-2B9A712C9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420" y="809966"/>
            <a:ext cx="10175630" cy="7679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dirty="0" err="1">
                <a:cs typeface="Calibri"/>
              </a:rPr>
              <a:t>Spróbujcie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podać</a:t>
            </a:r>
            <a:r>
              <a:rPr lang="en-US" sz="2000" dirty="0">
                <a:cs typeface="Calibri"/>
              </a:rPr>
              <a:t> min. 4</a:t>
            </a:r>
            <a:endParaRPr lang="en-US" sz="2000" dirty="0"/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26200678-1348-4C35-AA70-13115C1E0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92" y="1430238"/>
            <a:ext cx="11008524" cy="616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5453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546D1D67-1378-4F7E-845F-5EC9B6539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858" r="-1" b="2911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7B3D10B-D723-49FB-9EC9-C6B1907A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W </a:t>
            </a:r>
            <a:r>
              <a:rPr lang="en-US" err="1">
                <a:solidFill>
                  <a:srgbClr val="FFFFFF"/>
                </a:solidFill>
              </a:rPr>
              <a:t>jakich</a:t>
            </a:r>
            <a:r>
              <a:rPr lang="en-US">
                <a:solidFill>
                  <a:srgbClr val="FFFFFF"/>
                </a:solidFill>
              </a:rPr>
              <a:t> (</a:t>
            </a:r>
            <a:r>
              <a:rPr lang="en-US" err="1">
                <a:solidFill>
                  <a:srgbClr val="FFFFFF"/>
                </a:solidFill>
              </a:rPr>
              <a:t>ważniejszych</a:t>
            </a:r>
            <a:r>
              <a:rPr lang="en-US">
                <a:solidFill>
                  <a:srgbClr val="FFFFFF"/>
                </a:solidFill>
              </a:rPr>
              <a:t> </a:t>
            </a:r>
            <a:r>
              <a:rPr lang="en-US" err="1">
                <a:solidFill>
                  <a:srgbClr val="FFFFFF"/>
                </a:solidFill>
              </a:rPr>
              <a:t>wyborach</a:t>
            </a:r>
            <a:r>
              <a:rPr lang="en-US">
                <a:solidFill>
                  <a:srgbClr val="FFFFFF"/>
                </a:solidFill>
              </a:rPr>
              <a:t>) WY możecie wziąć </a:t>
            </a:r>
            <a:r>
              <a:rPr lang="en-US" err="1">
                <a:solidFill>
                  <a:srgbClr val="FFFFFF"/>
                </a:solidFill>
              </a:rPr>
              <a:t>udział</a:t>
            </a:r>
            <a:r>
              <a:rPr lang="en-US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86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id="{2351454B-86AD-40E3-A299-E37A53BCA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30" r="2" b="11553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F738834-11C2-49BE-9F65-3F52F8E3E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Jakieś pomysły?</a:t>
            </a:r>
          </a:p>
        </p:txBody>
      </p:sp>
    </p:spTree>
    <p:extLst>
      <p:ext uri="{BB962C8B-B14F-4D97-AF65-F5344CB8AC3E}">
        <p14:creationId xmlns:p14="http://schemas.microsoft.com/office/powerpoint/2010/main" val="293961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58EDD9-0685-44E6-9B72-108BB10E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615D42-F748-4E38-86AD-2ABE5287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40" y="1177963"/>
            <a:ext cx="6562262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/>
              <a:t>W </a:t>
            </a:r>
            <a:r>
              <a:rPr lang="en-US" sz="4200" err="1"/>
              <a:t>przyszłym</a:t>
            </a:r>
            <a:r>
              <a:rPr lang="en-US" sz="4200"/>
              <a:t> </a:t>
            </a:r>
            <a:r>
              <a:rPr lang="en-US" sz="4200" err="1"/>
              <a:t>roku</a:t>
            </a:r>
            <a:r>
              <a:rPr lang="en-US" sz="4200"/>
              <a:t> </a:t>
            </a:r>
            <a:r>
              <a:rPr lang="en-US" sz="4200" err="1"/>
              <a:t>pójdziecie</a:t>
            </a:r>
            <a:r>
              <a:rPr lang="en-US" sz="4200"/>
              <a:t> do </a:t>
            </a:r>
            <a:r>
              <a:rPr lang="en-US" sz="4200" err="1">
                <a:solidFill>
                  <a:srgbClr val="00B050"/>
                </a:solidFill>
              </a:rPr>
              <a:t>czwartej</a:t>
            </a:r>
            <a:r>
              <a:rPr lang="en-US" sz="4200">
                <a:solidFill>
                  <a:srgbClr val="00B050"/>
                </a:solidFill>
              </a:rPr>
              <a:t> </a:t>
            </a:r>
            <a:r>
              <a:rPr lang="en-US" sz="4200" err="1">
                <a:solidFill>
                  <a:srgbClr val="00B050"/>
                </a:solidFill>
              </a:rPr>
              <a:t>klasy</a:t>
            </a:r>
            <a:r>
              <a:rPr lang="en-US" sz="4200"/>
              <a:t>, co </a:t>
            </a:r>
            <a:r>
              <a:rPr lang="en-US" sz="4200" err="1"/>
              <a:t>oznacza</a:t>
            </a:r>
            <a:r>
              <a:rPr lang="en-US" sz="4200"/>
              <a:t>, </a:t>
            </a:r>
            <a:r>
              <a:rPr lang="en-US" sz="4200" err="1"/>
              <a:t>że</a:t>
            </a:r>
            <a:r>
              <a:rPr lang="en-US" sz="4200"/>
              <a:t> </a:t>
            </a:r>
            <a:r>
              <a:rPr lang="en-US" sz="4200" err="1"/>
              <a:t>zakończycie</a:t>
            </a:r>
            <a:r>
              <a:rPr lang="en-US" sz="4200"/>
              <a:t> </a:t>
            </a:r>
            <a:r>
              <a:rPr lang="en-US" sz="4200" err="1"/>
              <a:t>etap</a:t>
            </a:r>
            <a:r>
              <a:rPr lang="en-US" sz="4200"/>
              <a:t> </a:t>
            </a:r>
            <a:r>
              <a:rPr lang="en-US" sz="4200" err="1"/>
              <a:t>edukacji</a:t>
            </a:r>
            <a:r>
              <a:rPr lang="en-US" sz="4200"/>
              <a:t> </a:t>
            </a:r>
            <a:r>
              <a:rPr lang="en-US" sz="4200" err="1"/>
              <a:t>wczesnoszkolnej</a:t>
            </a:r>
            <a:r>
              <a:rPr lang="en-US" sz="4200"/>
              <a:t> </a:t>
            </a:r>
            <a:r>
              <a:rPr lang="en-US" sz="4200" err="1"/>
              <a:t>i</a:t>
            </a:r>
            <a:r>
              <a:rPr lang="en-US" sz="4200"/>
              <a:t> </a:t>
            </a:r>
            <a:r>
              <a:rPr lang="en-US" sz="4200" err="1"/>
              <a:t>będziecie</a:t>
            </a:r>
            <a:r>
              <a:rPr lang="en-US" sz="4200"/>
              <a:t> </a:t>
            </a:r>
            <a:r>
              <a:rPr lang="en-US" sz="4200" err="1">
                <a:solidFill>
                  <a:srgbClr val="0070C0"/>
                </a:solidFill>
              </a:rPr>
              <a:t>mogli</a:t>
            </a:r>
            <a:r>
              <a:rPr lang="en-US" sz="4200"/>
              <a:t> </a:t>
            </a:r>
            <a:r>
              <a:rPr lang="en-US" sz="4200" err="1"/>
              <a:t>brać</a:t>
            </a:r>
            <a:r>
              <a:rPr lang="en-US" sz="4200"/>
              <a:t> </a:t>
            </a:r>
            <a:r>
              <a:rPr lang="en-US" sz="4200" err="1"/>
              <a:t>udział</a:t>
            </a:r>
            <a:r>
              <a:rPr lang="en-US" sz="4200"/>
              <a:t> w </a:t>
            </a:r>
            <a:r>
              <a:rPr lang="en-US" sz="4200" err="1"/>
              <a:t>wyborach</a:t>
            </a:r>
            <a:r>
              <a:rPr lang="en-US" sz="4200"/>
              <a:t> </a:t>
            </a:r>
            <a:r>
              <a:rPr lang="en-US" sz="4200" err="1"/>
              <a:t>na</a:t>
            </a:r>
            <a:r>
              <a:rPr lang="en-US" sz="4200"/>
              <a:t> </a:t>
            </a:r>
            <a:r>
              <a:rPr lang="en-US" sz="4200" u="sng" err="1"/>
              <a:t>przewodniczącego</a:t>
            </a:r>
            <a:r>
              <a:rPr lang="en-US" sz="4200" u="sng"/>
              <a:t> </a:t>
            </a:r>
            <a:r>
              <a:rPr lang="en-US" sz="4200" u="sng" err="1"/>
              <a:t>szkoły</a:t>
            </a:r>
            <a:r>
              <a:rPr lang="en-US" sz="4200" u="sng"/>
              <a:t>.</a:t>
            </a:r>
            <a:endParaRPr lang="en-US" sz="4200">
              <a:cs typeface="Calibri Light" panose="020F0302020204030204"/>
            </a:endParaRPr>
          </a:p>
        </p:txBody>
      </p:sp>
      <p:pic>
        <p:nvPicPr>
          <p:cNvPr id="4" name="Obraz 5" descr="Obraz zawierający kabel, łącznik, rozmycie&#10;&#10;Opis wygenerowany automatycznie">
            <a:extLst>
              <a:ext uri="{FF2B5EF4-FFF2-40B4-BE49-F238E27FC236}">
                <a16:creationId xmlns:a16="http://schemas.microsoft.com/office/drawing/2014/main" id="{21534740-B166-409F-B199-C6A49785F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1" r="-2" b="12947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4">
            <a:extLst>
              <a:ext uri="{FF2B5EF4-FFF2-40B4-BE49-F238E27FC236}">
                <a16:creationId xmlns:a16="http://schemas.microsoft.com/office/drawing/2014/main" id="{BD1FE192-14B0-4B37-835C-C3946277A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83" r="9091" b="1109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B9BFC7A-5705-4DA9-B54B-DED252032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Co będziecie mogli robić?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A4608F2-98F1-4B78-94A3-E6186C141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5235490" cy="377301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C00000"/>
                </a:solidFill>
              </a:rPr>
              <a:t>Będziecie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mieli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możliwość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zagłosowania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przewodniczącego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szkoły</a:t>
            </a:r>
            <a:endParaRPr lang="en-US" sz="2000" dirty="0" err="1">
              <a:solidFill>
                <a:srgbClr val="C00000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C000"/>
                </a:solidFill>
              </a:rPr>
              <a:t>Będziecie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 err="1">
                <a:solidFill>
                  <a:srgbClr val="FFC000"/>
                </a:solidFill>
              </a:rPr>
              <a:t>mogli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 err="1">
                <a:solidFill>
                  <a:srgbClr val="FFC000"/>
                </a:solidFill>
              </a:rPr>
              <a:t>pomagać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 err="1">
                <a:solidFill>
                  <a:srgbClr val="FFC000"/>
                </a:solidFill>
              </a:rPr>
              <a:t>starszym</a:t>
            </a:r>
            <a:r>
              <a:rPr lang="en-US" sz="2000" dirty="0">
                <a:solidFill>
                  <a:srgbClr val="FFC000"/>
                </a:solidFill>
              </a:rPr>
              <a:t> </a:t>
            </a:r>
            <a:r>
              <a:rPr lang="en-US" sz="2000" dirty="0" err="1">
                <a:solidFill>
                  <a:srgbClr val="FFC000"/>
                </a:solidFill>
              </a:rPr>
              <a:t>kolegom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 err="1">
                <a:solidFill>
                  <a:srgbClr val="FFC000"/>
                </a:solidFill>
              </a:rPr>
              <a:t>i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 err="1">
                <a:solidFill>
                  <a:srgbClr val="FFC000"/>
                </a:solidFill>
              </a:rPr>
              <a:t>koleżankom</a:t>
            </a:r>
            <a:r>
              <a:rPr lang="en-US" sz="2000" dirty="0">
                <a:solidFill>
                  <a:srgbClr val="FFC000"/>
                </a:solidFill>
              </a:rPr>
              <a:t> w </a:t>
            </a:r>
            <a:r>
              <a:rPr lang="en-US" sz="2000" dirty="0" err="1">
                <a:solidFill>
                  <a:srgbClr val="FFC000"/>
                </a:solidFill>
              </a:rPr>
              <a:t>przygotowywaniu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 err="1">
                <a:solidFill>
                  <a:srgbClr val="FFC000"/>
                </a:solidFill>
              </a:rPr>
              <a:t>plakatów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 err="1">
                <a:solidFill>
                  <a:srgbClr val="FFC000"/>
                </a:solidFill>
              </a:rPr>
              <a:t>wyborczych</a:t>
            </a:r>
            <a:endParaRPr lang="en-US" sz="2000" dirty="0" err="1">
              <a:solidFill>
                <a:srgbClr val="FFC000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B050"/>
                </a:solidFill>
              </a:rPr>
              <a:t>Będziecie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mieli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możliwość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oglądania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debat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pomiędzy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kandydatami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na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przewodniczącego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szkoły</a:t>
            </a:r>
            <a:endParaRPr lang="en-US" sz="2000" dirty="0" err="1">
              <a:solidFill>
                <a:srgbClr val="00B050"/>
              </a:solidFill>
              <a:cs typeface="Calibri"/>
            </a:endParaRPr>
          </a:p>
          <a:p>
            <a:pPr marL="285750" indent="-228600">
              <a:buChar char="•"/>
            </a:pPr>
            <a:r>
              <a:rPr lang="en-US" sz="2000" dirty="0">
                <a:solidFill>
                  <a:srgbClr val="0070C0"/>
                </a:solidFill>
                <a:cs typeface="Calibri"/>
              </a:rPr>
              <a:t>Sami </a:t>
            </a:r>
            <a:r>
              <a:rPr lang="en-US" sz="2000" dirty="0" err="1">
                <a:solidFill>
                  <a:srgbClr val="0070C0"/>
                </a:solidFill>
                <a:cs typeface="Calibri"/>
              </a:rPr>
              <a:t>możecie</a:t>
            </a:r>
            <a:r>
              <a:rPr lang="en-US" sz="2000" dirty="0">
                <a:solidFill>
                  <a:srgbClr val="0070C0"/>
                </a:solidFill>
                <a:cs typeface="Calibri"/>
              </a:rPr>
              <a:t> </a:t>
            </a:r>
            <a:r>
              <a:rPr lang="en-US" sz="2000" dirty="0" err="1">
                <a:solidFill>
                  <a:srgbClr val="0070C0"/>
                </a:solidFill>
                <a:cs typeface="Calibri"/>
              </a:rPr>
              <a:t>zostać</a:t>
            </a:r>
            <a:r>
              <a:rPr lang="en-US" sz="2000" dirty="0">
                <a:solidFill>
                  <a:srgbClr val="0070C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cs typeface="Calibri"/>
              </a:rPr>
              <a:t>kandydatem</a:t>
            </a:r>
            <a:r>
              <a:rPr lang="en-US" sz="2000" dirty="0">
                <a:solidFill>
                  <a:srgbClr val="0070C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cs typeface="Calibri"/>
              </a:rPr>
              <a:t>na</a:t>
            </a:r>
            <a:r>
              <a:rPr lang="en-US" sz="2000" dirty="0">
                <a:solidFill>
                  <a:srgbClr val="0070C0"/>
                </a:solidFill>
                <a:cs typeface="Calibri"/>
              </a:rPr>
              <a:t> np. Vice </a:t>
            </a:r>
            <a:r>
              <a:rPr lang="en-US" sz="2000" dirty="0" err="1">
                <a:solidFill>
                  <a:srgbClr val="0070C0"/>
                </a:solidFill>
                <a:cs typeface="Calibri"/>
              </a:rPr>
              <a:t>przewodniczącego</a:t>
            </a:r>
            <a:r>
              <a:rPr lang="en-US" sz="2000" dirty="0">
                <a:solidFill>
                  <a:srgbClr val="0070C0"/>
                </a:solidFill>
                <a:cs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cs typeface="Calibri"/>
              </a:rPr>
              <a:t>szkoły</a:t>
            </a:r>
            <a:endParaRPr lang="en-US" sz="2000" dirty="0" err="1">
              <a:solidFill>
                <a:srgbClr val="0070C0"/>
              </a:solidFill>
            </a:endParaRPr>
          </a:p>
          <a:p>
            <a:pPr algn="r"/>
            <a:r>
              <a:rPr lang="en-US" i="1" err="1"/>
              <a:t>Dopiero</a:t>
            </a:r>
            <a:r>
              <a:rPr lang="en-US" i="1" dirty="0"/>
              <a:t> w </a:t>
            </a:r>
            <a:r>
              <a:rPr lang="en-US" i="1" err="1"/>
              <a:t>starszych</a:t>
            </a:r>
            <a:r>
              <a:rPr lang="en-US" i="1" dirty="0"/>
              <a:t> </a:t>
            </a:r>
            <a:r>
              <a:rPr lang="en-US" i="1" err="1"/>
              <a:t>klasach</a:t>
            </a:r>
            <a:r>
              <a:rPr lang="en-US" i="1" dirty="0"/>
              <a:t> </a:t>
            </a:r>
            <a:r>
              <a:rPr lang="en-US" i="1" err="1"/>
              <a:t>będziecie</a:t>
            </a:r>
            <a:r>
              <a:rPr lang="en-US" i="1" dirty="0"/>
              <a:t> </a:t>
            </a:r>
            <a:r>
              <a:rPr lang="en-US" i="1" err="1"/>
              <a:t>mogli</a:t>
            </a:r>
            <a:r>
              <a:rPr lang="en-US" i="1" dirty="0"/>
              <a:t> </a:t>
            </a:r>
            <a:r>
              <a:rPr lang="en-US" i="1" err="1"/>
              <a:t>kandydować</a:t>
            </a:r>
            <a:r>
              <a:rPr lang="en-US" i="1" dirty="0"/>
              <a:t> </a:t>
            </a:r>
            <a:r>
              <a:rPr lang="en-US" i="1" err="1"/>
              <a:t>na</a:t>
            </a:r>
            <a:r>
              <a:rPr lang="en-US" i="1" dirty="0"/>
              <a:t> </a:t>
            </a:r>
            <a:r>
              <a:rPr lang="en-US" i="1" err="1"/>
              <a:t>przewodniczącego</a:t>
            </a:r>
            <a:r>
              <a:rPr lang="en-US" i="1" dirty="0"/>
              <a:t> </a:t>
            </a:r>
            <a:r>
              <a:rPr lang="en-US" i="1" err="1"/>
              <a:t>szkoły</a:t>
            </a:r>
            <a:endParaRPr lang="en-US" i="1">
              <a:cs typeface="Calibri" panose="020F0502020204030204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DC0CA967-DF74-467C-9FBD-F051A5ABF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224" y="320852"/>
            <a:ext cx="1308848" cy="118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21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1F90325F-2C17-4E04-97D3-4C823D9A4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82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F70154-BC0E-4081-A93E-D93ED4D1D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1800" dirty="0">
                <a:cs typeface="Calibri"/>
              </a:rPr>
              <a:t>Mam nadzieję, że z wiedzą nabytą w czasie tej prezentacji, będziecie w stanie w przyszłym roku bez problemu wziąć udział w wyborach:)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3686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C20DA92D-5B8D-417A-B011-A46E53525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0487" b="3209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EBB1B14-01B4-4E11-A29C-35A8F1AAB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124712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>
                <a:solidFill>
                  <a:srgbClr val="FFFFFF"/>
                </a:solidFill>
              </a:rPr>
              <a:t>Możemy teraz przejść do krótkiego quizu w postaci kahoota, aby utrwalić waszą wiedzę :) 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7A037DC-8F37-4EFF-A3FB-BCF5746E2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Dziękuję</a:t>
            </a:r>
            <a:endParaRPr lang="en-US" dirty="0" err="1">
              <a:solidFill>
                <a:srgbClr val="FFFFFF"/>
              </a:solidFill>
            </a:endParaRP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28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97E9966-B4DD-4012-A4E9-3FA50C2DE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 czym wam się kojarzy słowo: "Wybory"?</a:t>
            </a:r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ED9656AF-CF8F-4E35-8384-F904F82EF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802" y="1675227"/>
            <a:ext cx="9930395" cy="43941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FD4948F-E83F-4A8D-921F-D2BFF1C01566}"/>
              </a:ext>
            </a:extLst>
          </p:cNvPr>
          <p:cNvSpPr txBox="1"/>
          <p:nvPr/>
        </p:nvSpPr>
        <p:spPr>
          <a:xfrm>
            <a:off x="73959" y="6136341"/>
            <a:ext cx="35836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cs typeface="Calibri"/>
              </a:rPr>
              <a:t>Jakie wydarzenie/ seria wydarzeń przychodzi wam na myśl?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ACC69B2-66D4-4FF8-B80A-624043B13752}"/>
              </a:ext>
            </a:extLst>
          </p:cNvPr>
          <p:cNvSpPr txBox="1"/>
          <p:nvPr/>
        </p:nvSpPr>
        <p:spPr>
          <a:xfrm>
            <a:off x="4788834" y="614474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>
                <a:cs typeface="Calibri"/>
              </a:rPr>
              <a:t>Słyszeliście kiedyś to słowo?</a:t>
            </a:r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8121191-0106-4527-AC55-08744258B6F1}"/>
              </a:ext>
            </a:extLst>
          </p:cNvPr>
          <p:cNvSpPr txBox="1"/>
          <p:nvPr/>
        </p:nvSpPr>
        <p:spPr>
          <a:xfrm>
            <a:off x="8954621" y="6141944"/>
            <a:ext cx="31466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>
                <a:cs typeface="Calibri"/>
              </a:rPr>
              <a:t>W jakiej sytuacji słyszeliście, że ktoś mówił o wyborach?</a:t>
            </a:r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A93FF7A-0D9F-4565-A41E-247448E941EF}"/>
              </a:ext>
            </a:extLst>
          </p:cNvPr>
          <p:cNvSpPr txBox="1"/>
          <p:nvPr/>
        </p:nvSpPr>
        <p:spPr>
          <a:xfrm>
            <a:off x="5724525" y="42005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91969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E4C27B6-DB04-4891-AF97-BA1671B17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podłoże, zewnętrzne, talerz&#10;&#10;Opis wygenerowany automatycznie">
            <a:extLst>
              <a:ext uri="{FF2B5EF4-FFF2-40B4-BE49-F238E27FC236}">
                <a16:creationId xmlns:a16="http://schemas.microsoft.com/office/drawing/2014/main" id="{923E1AE5-43D6-4439-92C6-2EA4C4F3F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74" r="9161"/>
          <a:stretch/>
        </p:blipFill>
        <p:spPr>
          <a:xfrm>
            <a:off x="606719" y="-1"/>
            <a:ext cx="11585281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DA088A-2DFE-4CD0-BC25-B79B315A1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4" y="1152144"/>
            <a:ext cx="3953501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chemeClr val="bg1"/>
                </a:solidFill>
              </a:rPr>
              <a:t>Jak sama nazwa wskazuje, możemy stwierdzić, że wybory nawiązują do wyboru czegoś lub kogoś.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0EAE70-C355-42D1-BF00-CA8A17A74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E6E58C95-A3F9-4C87-B9A5-32A7A75DD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7B08CDDF-E602-4C1B-A248-A43292EB5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298B977-8F47-48C6-8454-11EF9478E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06A6FB8E-FB47-44B7-810F-B88B4CCA0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818DB8DB-4D04-42C0-BE68-842A9F29A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DBCFEA99-52A4-4E8E-B9C9-3D39B0E32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A6C0BB10-7324-4D11-A497-57A85CDB6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D7440F2E-8192-4FDF-AE8F-2833B7F40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B9F7DA6A-1872-4697-A567-20A0115A0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8BC1544-07ED-411D-880C-58CB11491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BA70D948-9946-455F-8155-D274F01DA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07FCDBA-F7E3-4836-8253-15D212128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D6A9BF83-5C67-44B0-883C-82BCAA192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94BA7F92-7961-489E-83BD-5518EB1E9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56ADE108-5AE8-4ACF-88B9-28A0B125B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75B2D25F-B666-4F19-816A-24456EAF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A7D581F0-987F-45C5-A849-CC1B41222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F388E533-92C3-428E-B078-81D6E1F2D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C68AEED3-AAB1-48A9-8FC3-C68AE6675B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0A6CA6BC-FFA6-4C34-B200-6F61EE173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6" descr="Obraz zawierający tkanina&#10;&#10;Opis wygenerowany automatycznie">
            <a:extLst>
              <a:ext uri="{FF2B5EF4-FFF2-40B4-BE49-F238E27FC236}">
                <a16:creationId xmlns:a16="http://schemas.microsoft.com/office/drawing/2014/main" id="{F03221B3-415A-4265-9138-CB2CBC543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66" b="245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18B9F3C-28BB-40EC-84C5-E7CC8169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Spróbujmy więc przeprowadzić takie "wybory".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16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38FBE6C-573F-437C-9118-469240C37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1"/>
            <a:ext cx="10515600" cy="2217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Który obrazek Wam się najbardziej podoba?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C9F4F974-D498-4F53-8ED2-27DEF0DB4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5" r="14451" b="-2"/>
          <a:stretch/>
        </p:blipFill>
        <p:spPr>
          <a:xfrm>
            <a:off x="184558" y="2962911"/>
            <a:ext cx="2255462" cy="3155238"/>
          </a:xfrm>
          <a:prstGeom prst="rect">
            <a:avLst/>
          </a:prstGeom>
        </p:spPr>
      </p:pic>
      <p:pic>
        <p:nvPicPr>
          <p:cNvPr id="7" name="Obraz 7" descr="Obraz zawierający woda, plaża, zewnętrzne, zachód słońca&#10;&#10;Opis wygenerowany automatycznie">
            <a:extLst>
              <a:ext uri="{FF2B5EF4-FFF2-40B4-BE49-F238E27FC236}">
                <a16:creationId xmlns:a16="http://schemas.microsoft.com/office/drawing/2014/main" id="{EC4FF24A-ED1B-46BB-86D1-39A41579F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5" r="19767"/>
          <a:stretch/>
        </p:blipFill>
        <p:spPr>
          <a:xfrm>
            <a:off x="2575696" y="2962911"/>
            <a:ext cx="2255462" cy="3155238"/>
          </a:xfrm>
          <a:prstGeom prst="rect">
            <a:avLst/>
          </a:prstGeom>
        </p:spPr>
      </p:pic>
      <p:pic>
        <p:nvPicPr>
          <p:cNvPr id="4" name="Obraz 4" descr="Obraz zawierający lalka&#10;&#10;Opis wygenerowany automatycznie">
            <a:extLst>
              <a:ext uri="{FF2B5EF4-FFF2-40B4-BE49-F238E27FC236}">
                <a16:creationId xmlns:a16="http://schemas.microsoft.com/office/drawing/2014/main" id="{D3E83015-B354-4628-A173-93399BA4B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55" r="9461" b="-1"/>
          <a:stretch/>
        </p:blipFill>
        <p:spPr>
          <a:xfrm>
            <a:off x="4966833" y="2962911"/>
            <a:ext cx="2255462" cy="3155238"/>
          </a:xfrm>
          <a:prstGeom prst="rect">
            <a:avLst/>
          </a:prstGeom>
        </p:spPr>
      </p:pic>
      <p:pic>
        <p:nvPicPr>
          <p:cNvPr id="3" name="Obraz 7" descr="Obraz zawierający kot, wewnątrz, siwy, oczy&#10;&#10;Opis wygenerowany automatycznie">
            <a:extLst>
              <a:ext uri="{FF2B5EF4-FFF2-40B4-BE49-F238E27FC236}">
                <a16:creationId xmlns:a16="http://schemas.microsoft.com/office/drawing/2014/main" id="{A97C2DBE-2FDB-49D8-AF87-926F7FCE0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32" r="19991"/>
          <a:stretch/>
        </p:blipFill>
        <p:spPr>
          <a:xfrm>
            <a:off x="7399160" y="3017830"/>
            <a:ext cx="2255462" cy="3155238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8BDB6624-9047-4135-9FF2-CE05ED0970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65" r="15720" b="-4"/>
          <a:stretch/>
        </p:blipFill>
        <p:spPr>
          <a:xfrm>
            <a:off x="9749109" y="2974035"/>
            <a:ext cx="2255462" cy="315523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C4A93EF-B70D-4907-A03F-CAF1E6748E71}"/>
              </a:ext>
            </a:extLst>
          </p:cNvPr>
          <p:cNvSpPr txBox="1"/>
          <p:nvPr/>
        </p:nvSpPr>
        <p:spPr>
          <a:xfrm>
            <a:off x="186267" y="25908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dirty="0">
                <a:cs typeface="Calibri"/>
              </a:rPr>
              <a:t>1.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5A8F3B5-5F65-42BD-80D4-08BBDE48270D}"/>
              </a:ext>
            </a:extLst>
          </p:cNvPr>
          <p:cNvSpPr txBox="1"/>
          <p:nvPr/>
        </p:nvSpPr>
        <p:spPr>
          <a:xfrm>
            <a:off x="2489200" y="25908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dirty="0">
                <a:cs typeface="Calibri"/>
              </a:rPr>
              <a:t>2.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6B9A415-76A9-410B-86C9-0E823C457B2F}"/>
              </a:ext>
            </a:extLst>
          </p:cNvPr>
          <p:cNvSpPr txBox="1"/>
          <p:nvPr/>
        </p:nvSpPr>
        <p:spPr>
          <a:xfrm>
            <a:off x="4902200" y="25907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dirty="0">
                <a:cs typeface="Calibri"/>
              </a:rPr>
              <a:t>3.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07BACD6-0292-4F6F-91BE-98A306334AA4}"/>
              </a:ext>
            </a:extLst>
          </p:cNvPr>
          <p:cNvSpPr txBox="1"/>
          <p:nvPr/>
        </p:nvSpPr>
        <p:spPr>
          <a:xfrm>
            <a:off x="7298267" y="25908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dirty="0">
                <a:cs typeface="Calibri"/>
              </a:rPr>
              <a:t>4.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6EF277E-FD09-4FF9-9961-F3C42E02496D}"/>
              </a:ext>
            </a:extLst>
          </p:cNvPr>
          <p:cNvSpPr txBox="1"/>
          <p:nvPr/>
        </p:nvSpPr>
        <p:spPr>
          <a:xfrm>
            <a:off x="9652000" y="25908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dirty="0">
                <a:cs typeface="Calibri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06708899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kolorowy, wewnątrz, rozmyty&#10;&#10;Opis wygenerowany automatycznie">
            <a:extLst>
              <a:ext uri="{FF2B5EF4-FFF2-40B4-BE49-F238E27FC236}">
                <a16:creationId xmlns:a16="http://schemas.microsoft.com/office/drawing/2014/main" id="{4C4C3462-0938-4868-AA7C-76EC1C645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428" b="4679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DE4B4F-7352-4192-BC5C-9EC6E983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Czyli możemy stwierdzić, że...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DB1F15-AB8A-4BFA-8DFC-E004D3193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Z </a:t>
            </a:r>
            <a:r>
              <a:rPr lang="en-US" sz="1800" err="1"/>
              <a:t>wyborami</a:t>
            </a:r>
            <a:r>
              <a:rPr lang="en-US" sz="1800"/>
              <a:t> </a:t>
            </a:r>
            <a:r>
              <a:rPr lang="en-US" sz="1800" err="1"/>
              <a:t>mamy</a:t>
            </a:r>
            <a:r>
              <a:rPr lang="en-US" sz="1800"/>
              <a:t> do </a:t>
            </a:r>
            <a:r>
              <a:rPr lang="en-US" sz="1800" err="1"/>
              <a:t>czynienia</a:t>
            </a:r>
            <a:r>
              <a:rPr lang="en-US" sz="1800"/>
              <a:t> </a:t>
            </a:r>
            <a:r>
              <a:rPr lang="en-US" sz="1800" err="1"/>
              <a:t>jeśli</a:t>
            </a:r>
            <a:r>
              <a:rPr lang="en-US" sz="1800"/>
              <a:t> </a:t>
            </a:r>
            <a:r>
              <a:rPr lang="en-US" sz="1800" err="1"/>
              <a:t>musimy</a:t>
            </a:r>
            <a:r>
              <a:rPr lang="en-US" sz="1800"/>
              <a:t> w </a:t>
            </a:r>
            <a:r>
              <a:rPr lang="en-US" sz="1800" err="1"/>
              <a:t>większym</a:t>
            </a:r>
            <a:r>
              <a:rPr lang="en-US" sz="1800"/>
              <a:t> </a:t>
            </a:r>
            <a:r>
              <a:rPr lang="en-US" sz="1800" err="1"/>
              <a:t>gronie</a:t>
            </a:r>
            <a:r>
              <a:rPr lang="en-US" sz="1800"/>
              <a:t> </a:t>
            </a:r>
            <a:r>
              <a:rPr lang="en-US" sz="1800" err="1"/>
              <a:t>wybrać</a:t>
            </a:r>
            <a:r>
              <a:rPr lang="en-US" sz="1800"/>
              <a:t> </a:t>
            </a:r>
            <a:r>
              <a:rPr lang="en-US" sz="1800" err="1"/>
              <a:t>dany</a:t>
            </a:r>
            <a:r>
              <a:rPr lang="en-US" sz="1800"/>
              <a:t> </a:t>
            </a:r>
            <a:r>
              <a:rPr lang="en-US" sz="1800" err="1"/>
              <a:t>przedmiot</a:t>
            </a:r>
            <a:r>
              <a:rPr lang="en-US" sz="1800"/>
              <a:t>/</a:t>
            </a:r>
            <a:r>
              <a:rPr lang="en-US" sz="1800" err="1"/>
              <a:t>osobę</a:t>
            </a:r>
            <a:r>
              <a:rPr lang="en-US" sz="1800"/>
              <a:t> </a:t>
            </a:r>
            <a:r>
              <a:rPr lang="en-US" sz="1800" err="1"/>
              <a:t>na</a:t>
            </a:r>
            <a:r>
              <a:rPr lang="en-US" sz="1800"/>
              <a:t> </a:t>
            </a:r>
            <a:r>
              <a:rPr lang="en-US" sz="1800" err="1"/>
              <a:t>jakieś</a:t>
            </a:r>
            <a:r>
              <a:rPr lang="en-US" sz="1800"/>
              <a:t> </a:t>
            </a:r>
            <a:r>
              <a:rPr lang="en-US" sz="1800" err="1"/>
              <a:t>stanowisko</a:t>
            </a:r>
            <a:r>
              <a:rPr lang="en-US" sz="1800"/>
              <a:t>.</a:t>
            </a:r>
          </a:p>
          <a:p>
            <a:pPr marL="57150"/>
            <a:r>
              <a:rPr lang="en-US" sz="1800" err="1">
                <a:ea typeface="+mn-lt"/>
                <a:cs typeface="+mn-lt"/>
              </a:rPr>
              <a:t>Potraficie</a:t>
            </a:r>
            <a:r>
              <a:rPr lang="en-US" sz="180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podać</a:t>
            </a:r>
            <a:r>
              <a:rPr lang="en-US" sz="180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przykład</a:t>
            </a:r>
            <a:r>
              <a:rPr lang="en-US" sz="1800">
                <a:ea typeface="+mn-lt"/>
                <a:cs typeface="+mn-lt"/>
              </a:rPr>
              <a:t>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658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kolorowy, wewnątrz, rozmyty&#10;&#10;Opis wygenerowany automatycznie">
            <a:extLst>
              <a:ext uri="{FF2B5EF4-FFF2-40B4-BE49-F238E27FC236}">
                <a16:creationId xmlns:a16="http://schemas.microsoft.com/office/drawing/2014/main" id="{4C4C3462-0938-4868-AA7C-76EC1C645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428" b="4679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DE4B4F-7352-4192-BC5C-9EC6E983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Czyli możemy stwierdzić, że...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DB1F15-AB8A-4BFA-8DFC-E004D3193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Z </a:t>
            </a:r>
            <a:r>
              <a:rPr lang="en-US" sz="1800" dirty="0" err="1"/>
              <a:t>wyborami</a:t>
            </a:r>
            <a:r>
              <a:rPr lang="en-US" sz="1800" dirty="0"/>
              <a:t> </a:t>
            </a:r>
            <a:r>
              <a:rPr lang="en-US" sz="1800" dirty="0" err="1"/>
              <a:t>mamy</a:t>
            </a:r>
            <a:r>
              <a:rPr lang="en-US" sz="1800" dirty="0"/>
              <a:t> do </a:t>
            </a:r>
            <a:r>
              <a:rPr lang="en-US" sz="1800" dirty="0" err="1"/>
              <a:t>czynienia</a:t>
            </a:r>
            <a:r>
              <a:rPr lang="en-US" sz="1800" dirty="0"/>
              <a:t> </a:t>
            </a:r>
            <a:r>
              <a:rPr lang="en-US" sz="1800" dirty="0" err="1"/>
              <a:t>jeśli</a:t>
            </a:r>
            <a:r>
              <a:rPr lang="en-US" sz="1800" dirty="0"/>
              <a:t> </a:t>
            </a:r>
            <a:r>
              <a:rPr lang="en-US" sz="1800" dirty="0" err="1"/>
              <a:t>musimy</a:t>
            </a:r>
            <a:r>
              <a:rPr lang="en-US" sz="1800" dirty="0"/>
              <a:t> w </a:t>
            </a:r>
            <a:r>
              <a:rPr lang="en-US" sz="1800" dirty="0" err="1"/>
              <a:t>większym</a:t>
            </a:r>
            <a:r>
              <a:rPr lang="en-US" sz="1800" dirty="0"/>
              <a:t> </a:t>
            </a:r>
            <a:r>
              <a:rPr lang="en-US" sz="1800" dirty="0" err="1"/>
              <a:t>gronie</a:t>
            </a:r>
            <a:r>
              <a:rPr lang="en-US" sz="1800" dirty="0"/>
              <a:t> </a:t>
            </a:r>
            <a:r>
              <a:rPr lang="en-US" sz="1800" dirty="0" err="1"/>
              <a:t>wybrać</a:t>
            </a:r>
            <a:r>
              <a:rPr lang="en-US" sz="1800" dirty="0"/>
              <a:t> </a:t>
            </a:r>
            <a:r>
              <a:rPr lang="en-US" sz="1800" dirty="0" err="1"/>
              <a:t>dany</a:t>
            </a:r>
            <a:r>
              <a:rPr lang="en-US" sz="1800" dirty="0"/>
              <a:t> </a:t>
            </a:r>
            <a:r>
              <a:rPr lang="en-US" sz="1800" dirty="0" err="1"/>
              <a:t>przedmiot</a:t>
            </a:r>
            <a:r>
              <a:rPr lang="en-US" sz="1800" dirty="0"/>
              <a:t>/</a:t>
            </a:r>
            <a:r>
              <a:rPr lang="en-US" sz="1800" dirty="0" err="1"/>
              <a:t>osobę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jakieś</a:t>
            </a:r>
            <a:r>
              <a:rPr lang="en-US" sz="1800" dirty="0"/>
              <a:t> </a:t>
            </a:r>
            <a:r>
              <a:rPr lang="en-US" sz="1800" dirty="0" err="1"/>
              <a:t>stanowisko</a:t>
            </a:r>
            <a:r>
              <a:rPr lang="en-US" sz="1800" dirty="0"/>
              <a:t>.</a:t>
            </a:r>
          </a:p>
          <a:p>
            <a:pPr marL="57150"/>
            <a:r>
              <a:rPr lang="en-US" sz="1800" dirty="0" err="1">
                <a:ea typeface="+mn-lt"/>
                <a:cs typeface="+mn-lt"/>
              </a:rPr>
              <a:t>Potraficie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podać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dirty="0" err="1">
                <a:ea typeface="+mn-lt"/>
                <a:cs typeface="+mn-lt"/>
              </a:rPr>
              <a:t>przykład</a:t>
            </a:r>
            <a:r>
              <a:rPr lang="en-US" sz="1800" dirty="0">
                <a:ea typeface="+mn-lt"/>
                <a:cs typeface="+mn-lt"/>
              </a:rPr>
              <a:t>?</a:t>
            </a:r>
          </a:p>
          <a:p>
            <a:pPr marL="57150"/>
            <a:r>
              <a:rPr lang="en-US" sz="1800" i="1" dirty="0">
                <a:cs typeface="Calibri"/>
              </a:rPr>
              <a:t>Np. </a:t>
            </a:r>
            <a:r>
              <a:rPr lang="en-US" sz="1800" i="1" dirty="0" err="1">
                <a:cs typeface="Calibri"/>
              </a:rPr>
              <a:t>Wybory</a:t>
            </a:r>
            <a:r>
              <a:rPr lang="en-US" sz="1800" i="1" dirty="0">
                <a:cs typeface="Calibri"/>
              </a:rPr>
              <a:t> </a:t>
            </a:r>
            <a:r>
              <a:rPr lang="en-US" sz="1800" i="1" dirty="0" err="1">
                <a:cs typeface="Calibri"/>
              </a:rPr>
              <a:t>na</a:t>
            </a:r>
            <a:r>
              <a:rPr lang="en-US" sz="1800" i="1" dirty="0">
                <a:cs typeface="Calibri"/>
              </a:rPr>
              <a:t> </a:t>
            </a:r>
            <a:r>
              <a:rPr lang="en-US" sz="1800" i="1" dirty="0" err="1">
                <a:cs typeface="Calibri"/>
              </a:rPr>
              <a:t>przewodniczącego</a:t>
            </a:r>
            <a:r>
              <a:rPr lang="en-US" sz="1800" i="1" dirty="0">
                <a:cs typeface="Calibri"/>
              </a:rPr>
              <a:t> </a:t>
            </a:r>
            <a:r>
              <a:rPr lang="en-US" sz="1800" i="1" dirty="0" err="1">
                <a:cs typeface="Calibri"/>
              </a:rPr>
              <a:t>klasy</a:t>
            </a:r>
            <a:r>
              <a:rPr lang="en-US" sz="1800" i="1" dirty="0">
                <a:cs typeface="Calibri"/>
              </a:rPr>
              <a:t>, </a:t>
            </a:r>
            <a:r>
              <a:rPr lang="en-US" sz="1800" i="1" dirty="0" err="1">
                <a:cs typeface="Calibri"/>
              </a:rPr>
              <a:t>szefa</a:t>
            </a:r>
            <a:r>
              <a:rPr lang="en-US" sz="1800" i="1" dirty="0">
                <a:cs typeface="Calibri"/>
              </a:rPr>
              <a:t> </a:t>
            </a:r>
            <a:r>
              <a:rPr lang="en-US" sz="1800" i="1" dirty="0" err="1">
                <a:cs typeface="Calibri"/>
              </a:rPr>
              <a:t>firmy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2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7D0B783-C48B-47AD-B7A4-53C757860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Już sami zapewne doświadczyliście prawdziwych wyborów w mniejszej skali na, np.</a:t>
            </a:r>
          </a:p>
        </p:txBody>
      </p:sp>
      <p:pic>
        <p:nvPicPr>
          <p:cNvPr id="13" name="Obraz 13" descr="Obraz zawierający tekst, transport&#10;&#10;Opis wygenerowany automatycznie">
            <a:extLst>
              <a:ext uri="{FF2B5EF4-FFF2-40B4-BE49-F238E27FC236}">
                <a16:creationId xmlns:a16="http://schemas.microsoft.com/office/drawing/2014/main" id="{870D1F86-B392-4C42-8DAC-9B71E15D2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" r="301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14" name="Obraz 14">
            <a:extLst>
              <a:ext uri="{FF2B5EF4-FFF2-40B4-BE49-F238E27FC236}">
                <a16:creationId xmlns:a16="http://schemas.microsoft.com/office/drawing/2014/main" id="{7F52470D-5C23-4020-A9B8-46CE9453A6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97" r="3" b="3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id="{DEE9D0C3-E807-4712-ADAF-734A5AEBE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54" r="17708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rostokąt: zaokrąglone rogi po przekątnej 17">
            <a:extLst>
              <a:ext uri="{FF2B5EF4-FFF2-40B4-BE49-F238E27FC236}">
                <a16:creationId xmlns:a16="http://schemas.microsoft.com/office/drawing/2014/main" id="{EAAD2328-4419-44B0-B3B6-EA32F1B4A569}"/>
              </a:ext>
            </a:extLst>
          </p:cNvPr>
          <p:cNvSpPr/>
          <p:nvPr/>
        </p:nvSpPr>
        <p:spPr>
          <a:xfrm>
            <a:off x="4380266" y="4435052"/>
            <a:ext cx="7104188" cy="1645920"/>
          </a:xfrm>
          <a:prstGeom prst="round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C00000"/>
                </a:solidFill>
              </a:rPr>
              <a:t>Przewodniczącego</a:t>
            </a:r>
            <a:r>
              <a:rPr lang="en-US" b="1">
                <a:solidFill>
                  <a:srgbClr val="C00000"/>
                </a:solidFill>
              </a:rPr>
              <a:t> </a:t>
            </a:r>
            <a:r>
              <a:rPr lang="en-US" b="1" err="1">
                <a:solidFill>
                  <a:srgbClr val="C00000"/>
                </a:solidFill>
              </a:rPr>
              <a:t>klasy</a:t>
            </a:r>
            <a:endParaRPr lang="en-US" b="1">
              <a:solidFill>
                <a:srgbClr val="C00000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FFC000"/>
                </a:solidFill>
              </a:rPr>
              <a:t>Dyżurnego</a:t>
            </a:r>
            <a:endParaRPr lang="en-US" b="1">
              <a:solidFill>
                <a:srgbClr val="FFC000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00B050"/>
                </a:solidFill>
              </a:rPr>
              <a:t>Kierunek</a:t>
            </a:r>
            <a:r>
              <a:rPr lang="en-US" b="1">
                <a:solidFill>
                  <a:srgbClr val="00B050"/>
                </a:solidFill>
              </a:rPr>
              <a:t> </a:t>
            </a:r>
            <a:r>
              <a:rPr lang="en-US" b="1" err="1">
                <a:solidFill>
                  <a:srgbClr val="00B050"/>
                </a:solidFill>
              </a:rPr>
              <a:t>wycieczki</a:t>
            </a:r>
            <a:r>
              <a:rPr lang="en-US" b="1">
                <a:solidFill>
                  <a:srgbClr val="00B050"/>
                </a:solidFill>
              </a:rPr>
              <a:t> </a:t>
            </a:r>
            <a:r>
              <a:rPr lang="en-US" b="1" err="1">
                <a:solidFill>
                  <a:srgbClr val="00B050"/>
                </a:solidFill>
              </a:rPr>
              <a:t>szkolnej</a:t>
            </a:r>
            <a:endParaRPr lang="en-US" b="1" err="1">
              <a:solidFill>
                <a:srgbClr val="00B050"/>
              </a:solidFill>
              <a:cs typeface="Calibri"/>
            </a:endParaRPr>
          </a:p>
        </p:txBody>
      </p:sp>
      <p:pic>
        <p:nvPicPr>
          <p:cNvPr id="22" name="Obraz 23">
            <a:extLst>
              <a:ext uri="{FF2B5EF4-FFF2-40B4-BE49-F238E27FC236}">
                <a16:creationId xmlns:a16="http://schemas.microsoft.com/office/drawing/2014/main" id="{1FC484A6-D3B1-49A6-8617-445959DF1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5841" y="4489076"/>
            <a:ext cx="1566583" cy="15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5156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6753F6-F204-4275-A50A-5CB95FB2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Skoro wiemy, że...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9932D26-CEA0-4699-B319-474D5B744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C00000"/>
                </a:solidFill>
              </a:rPr>
              <a:t>Wybory</a:t>
            </a:r>
            <a:r>
              <a:rPr lang="en-US" sz="2400" b="1" dirty="0">
                <a:solidFill>
                  <a:srgbClr val="C00000"/>
                </a:solidFill>
              </a:rPr>
              <a:t> to </a:t>
            </a:r>
            <a:r>
              <a:rPr lang="en-US" sz="2400" b="1" dirty="0" err="1">
                <a:solidFill>
                  <a:srgbClr val="C00000"/>
                </a:solidFill>
              </a:rPr>
              <a:t>wybór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danej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osoby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lub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przedmiotu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jakieś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stanowisko</a:t>
            </a:r>
            <a:r>
              <a:rPr lang="en-US" sz="2400" b="1" dirty="0">
                <a:solidFill>
                  <a:srgbClr val="C00000"/>
                </a:solidFill>
              </a:rPr>
              <a:t>.</a:t>
            </a:r>
            <a:endParaRPr lang="en-US" sz="2400" b="1" dirty="0">
              <a:solidFill>
                <a:srgbClr val="C00000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FFC000"/>
                </a:solidFill>
              </a:rPr>
              <a:t>Mieliście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już</a:t>
            </a:r>
            <a:r>
              <a:rPr lang="en-US" sz="2400" b="1" dirty="0">
                <a:solidFill>
                  <a:srgbClr val="FFC000"/>
                </a:solidFill>
              </a:rPr>
              <a:t> z </a:t>
            </a:r>
            <a:r>
              <a:rPr lang="en-US" sz="2400" b="1" dirty="0" err="1">
                <a:solidFill>
                  <a:srgbClr val="FFC000"/>
                </a:solidFill>
              </a:rPr>
              <a:t>nimi</a:t>
            </a:r>
            <a:r>
              <a:rPr lang="en-US" sz="2400" b="1" dirty="0">
                <a:solidFill>
                  <a:srgbClr val="FFC000"/>
                </a:solidFill>
              </a:rPr>
              <a:t> do </a:t>
            </a:r>
            <a:r>
              <a:rPr lang="en-US" sz="2400" b="1" dirty="0" err="1">
                <a:solidFill>
                  <a:srgbClr val="FFC000"/>
                </a:solidFill>
              </a:rPr>
              <a:t>czynienia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poprzez</a:t>
            </a:r>
            <a:r>
              <a:rPr lang="en-US" sz="2400" b="1" dirty="0">
                <a:solidFill>
                  <a:srgbClr val="FFC000"/>
                </a:solidFill>
              </a:rPr>
              <a:t>, np. </a:t>
            </a:r>
            <a:r>
              <a:rPr lang="en-US" sz="2400" b="1" dirty="0" err="1">
                <a:solidFill>
                  <a:srgbClr val="FFC000"/>
                </a:solidFill>
              </a:rPr>
              <a:t>Wybór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przewodniczącego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klasy</a:t>
            </a:r>
            <a:r>
              <a:rPr lang="en-US" sz="2400" b="1" dirty="0">
                <a:solidFill>
                  <a:srgbClr val="FFC000"/>
                </a:solidFill>
              </a:rPr>
              <a:t>.</a:t>
            </a:r>
            <a:endParaRPr lang="en-US" sz="2400" b="1" dirty="0">
              <a:solidFill>
                <a:srgbClr val="FFC000"/>
              </a:solidFill>
              <a:cs typeface="Calibri"/>
            </a:endParaRPr>
          </a:p>
          <a:p>
            <a:pPr marL="57150" algn="ctr"/>
            <a:endParaRPr lang="en-US" sz="2000" b="1" dirty="0">
              <a:solidFill>
                <a:srgbClr val="00B050"/>
              </a:solidFill>
              <a:cs typeface="Calibri" panose="020F0502020204030204"/>
            </a:endParaRPr>
          </a:p>
        </p:txBody>
      </p:sp>
      <p:pic>
        <p:nvPicPr>
          <p:cNvPr id="5" name="Obraz 5" descr="Obraz zawierający rozmycie, rysunek&#10;&#10;Opis wygenerowany automatycznie">
            <a:extLst>
              <a:ext uri="{FF2B5EF4-FFF2-40B4-BE49-F238E27FC236}">
                <a16:creationId xmlns:a16="http://schemas.microsoft.com/office/drawing/2014/main" id="{58F3AEBD-C742-40D8-AEFF-207D039F0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73" r="2" b="1091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8E9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4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DE9EA42D20784BB3FACC76D0FFD65F" ma:contentTypeVersion="8" ma:contentTypeDescription="Create a new document." ma:contentTypeScope="" ma:versionID="e4810806c6649d600bd2777a36a62ae8">
  <xsd:schema xmlns:xsd="http://www.w3.org/2001/XMLSchema" xmlns:xs="http://www.w3.org/2001/XMLSchema" xmlns:p="http://schemas.microsoft.com/office/2006/metadata/properties" xmlns:ns2="badfa2ec-005f-42dd-ab68-9c63026d352f" targetNamespace="http://schemas.microsoft.com/office/2006/metadata/properties" ma:root="true" ma:fieldsID="a3cb0fda2d5d91f9aa606feee512a7ef" ns2:_="">
    <xsd:import namespace="badfa2ec-005f-42dd-ab68-9c63026d35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dfa2ec-005f-42dd-ab68-9c63026d35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FE2645-BDEF-4F29-B306-8CAF937E84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CEB134-B4FA-42D3-9A86-75902E0F876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F1EC604-D936-4970-85D0-0C89FE115EBF}">
  <ds:schemaRefs>
    <ds:schemaRef ds:uri="badfa2ec-005f-42dd-ab68-9c63026d35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18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Wybory</vt:lpstr>
      <vt:lpstr>Z czym wam się kojarzy słowo: "Wybory"?</vt:lpstr>
      <vt:lpstr>Jak sama nazwa wskazuje, możemy stwierdzić, że wybory nawiązują do wyboru czegoś lub kogoś. </vt:lpstr>
      <vt:lpstr>Spróbujmy więc przeprowadzić takie "wybory".</vt:lpstr>
      <vt:lpstr>Który obrazek Wam się najbardziej podoba?</vt:lpstr>
      <vt:lpstr>Czyli możemy stwierdzić, że...</vt:lpstr>
      <vt:lpstr>Czyli możemy stwierdzić, że...</vt:lpstr>
      <vt:lpstr>Już sami zapewne doświadczyliście prawdziwych wyborów w mniejszej skali na, np.</vt:lpstr>
      <vt:lpstr>Skoro wiemy, że...</vt:lpstr>
      <vt:lpstr>...to na czym myślicie mogą polegać wybory na jakieś wyższe stanowisko np. Prezydent kraju?</vt:lpstr>
      <vt:lpstr>Są przeprowadzane bardzo podobnie jak wasze w klasie. Porównajmy je.</vt:lpstr>
      <vt:lpstr>Jakie mamy podobieństwa, a jakie różnice?</vt:lpstr>
      <vt:lpstr>W jakich (ważniejszych wyborach) WY możecie wziąć udział.</vt:lpstr>
      <vt:lpstr>Jakieś pomysły?</vt:lpstr>
      <vt:lpstr>W przyszłym roku pójdziecie do czwartej klasy, co oznacza, że zakończycie etap edukacji wczesnoszkolnej i będziecie mogli brać udział w wyborach na przewodniczącego szkoły.</vt:lpstr>
      <vt:lpstr>Co będziecie mogli robić?</vt:lpstr>
      <vt:lpstr>Prezentacja programu PowerPoint</vt:lpstr>
      <vt:lpstr>Możemy teraz przejść do krótkiego quizu w postaci kahoota, aby utrwalić waszą wiedzę :)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Zofia Orczykowska</dc:creator>
  <cp:revision>161</cp:revision>
  <dcterms:created xsi:type="dcterms:W3CDTF">2021-03-14T16:08:55Z</dcterms:created>
  <dcterms:modified xsi:type="dcterms:W3CDTF">2021-04-28T11:55:38Z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0x01010014DE9EA42D20784BB3FACC76D0FFD65F</vt:lpwstr>
  </property>
</Properties>
</file>