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a76f347b3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a76f347b3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https://prezi.com/view/RjN21VTBrb0kjNFYbuC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86500"/>
            <a:ext cx="9297750" cy="523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rgbClr val="FFFFFF"/>
                </a:solidFill>
              </a:rPr>
              <a:t>Oto link do prezentacji: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6" name="Google Shape;56;p13">
            <a:hlinkClick r:id="rId4"/>
          </p:cNvPr>
          <p:cNvSpPr/>
          <p:nvPr/>
        </p:nvSpPr>
        <p:spPr>
          <a:xfrm>
            <a:off x="3409050" y="1395750"/>
            <a:ext cx="2325900" cy="2352000"/>
          </a:xfrm>
          <a:prstGeom prst="smileyFace">
            <a:avLst>
              <a:gd fmla="val 4653" name="adj"/>
            </a:avLst>
          </a:prstGeom>
          <a:gradFill>
            <a:gsLst>
              <a:gs pos="0">
                <a:srgbClr val="FFC982"/>
              </a:gs>
              <a:gs pos="100000">
                <a:srgbClr val="F58F09"/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Proszę </a:t>
            </a:r>
            <a:r>
              <a:rPr lang="pl"/>
              <a:t>kliknąć</a:t>
            </a:r>
            <a:r>
              <a:rPr lang="pl"/>
              <a:t> tutaj</a:t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1073675" y="1984200"/>
            <a:ext cx="1678800" cy="1175100"/>
          </a:xfrm>
          <a:prstGeom prst="rightArrow">
            <a:avLst>
              <a:gd fmla="val 38315" name="adj1"/>
              <a:gd fmla="val 45728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6391525" y="1984200"/>
            <a:ext cx="1541400" cy="1175100"/>
          </a:xfrm>
          <a:prstGeom prst="leftArrow">
            <a:avLst>
              <a:gd fmla="val 39787" name="adj1"/>
              <a:gd fmla="val 44625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3912325" y="4738800"/>
            <a:ext cx="5231700" cy="4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l" sz="1600">
                <a:solidFill>
                  <a:srgbClr val="FFFFFF"/>
                </a:solidFill>
              </a:rPr>
              <a:t>Autorzy prezentacji: Piotr Sobkowiak, Wiktor Wieczorek</a:t>
            </a:r>
            <a:endParaRPr sz="16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