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82" y="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3FA71AC-AAC6-45A0-85E7-1B564A68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47" y="429298"/>
            <a:ext cx="3843375" cy="5545667"/>
          </a:xfrm>
        </p:spPr>
        <p:txBody>
          <a:bodyPr anchor="ctr">
            <a:normAutofit/>
          </a:bodyPr>
          <a:lstStyle/>
          <a:p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Szkolny Budżet Partycypacyjny</a:t>
            </a:r>
          </a:p>
        </p:txBody>
      </p:sp>
    </p:spTree>
    <p:extLst>
      <p:ext uri="{BB962C8B-B14F-4D97-AF65-F5344CB8AC3E}">
        <p14:creationId xmlns:p14="http://schemas.microsoft.com/office/powerpoint/2010/main" val="1436877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531DD-AE08-489D-8CAA-2A173E705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397" y="2259322"/>
            <a:ext cx="952475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Projekty weryfikują członkowie </a:t>
            </a:r>
            <a:r>
              <a:rPr lang="pl-PL" sz="2800" dirty="0" err="1"/>
              <a:t>ZSBP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r>
              <a:rPr lang="pl-PL" sz="2800" dirty="0"/>
              <a:t>Projekty są sprawdzane pod kątem poprawności i zgodności z regulaminem, a także  trafności oszacowania kosztów ujętych w projekcie.</a:t>
            </a: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3827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531DD-AE08-489D-8CAA-2A173E705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621" y="2873276"/>
            <a:ext cx="952475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dirty="0">
                <a:solidFill>
                  <a:srgbClr val="00B0F0"/>
                </a:solidFill>
              </a:rPr>
              <a:t>H A R M O N O G R A M</a:t>
            </a:r>
          </a:p>
          <a:p>
            <a:pPr marL="0" indent="0">
              <a:buNone/>
            </a:pPr>
            <a:endParaRPr lang="pl-PL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6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414AC8-CBCD-47D8-9637-047C96E20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87" y="21082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B0F0"/>
                </a:solidFill>
              </a:rPr>
              <a:t>Szkolny Budżet Partycypacyjny („</a:t>
            </a:r>
            <a:r>
              <a:rPr lang="pl-PL" dirty="0" err="1">
                <a:solidFill>
                  <a:srgbClr val="00B0F0"/>
                </a:solidFill>
              </a:rPr>
              <a:t>SBP</a:t>
            </a:r>
            <a:r>
              <a:rPr lang="pl-PL" dirty="0">
                <a:solidFill>
                  <a:srgbClr val="00B0F0"/>
                </a:solidFill>
              </a:rPr>
              <a:t>”)           jest organizowany w Szkole Podstawowej        z Oddziałami Integracyjnymi nr 82 </a:t>
            </a:r>
            <a:br>
              <a:rPr lang="pl-PL" dirty="0">
                <a:solidFill>
                  <a:srgbClr val="00B0F0"/>
                </a:solidFill>
              </a:rPr>
            </a:br>
            <a:r>
              <a:rPr lang="pl-PL" dirty="0">
                <a:solidFill>
                  <a:srgbClr val="00B0F0"/>
                </a:solidFill>
              </a:rPr>
              <a:t>im. Jana Pawła II wyłącznie na cele uczennic i uczniów tej szkoły.</a:t>
            </a:r>
          </a:p>
        </p:txBody>
      </p:sp>
    </p:spTree>
    <p:extLst>
      <p:ext uri="{BB962C8B-B14F-4D97-AF65-F5344CB8AC3E}">
        <p14:creationId xmlns:p14="http://schemas.microsoft.com/office/powerpoint/2010/main" val="77077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531DD-AE08-489D-8CAA-2A173E705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830" y="1337629"/>
            <a:ext cx="9524757" cy="3880773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/>
              <a:t>Cele projektu to:</a:t>
            </a:r>
          </a:p>
          <a:p>
            <a:pPr marL="0" indent="0">
              <a:buNone/>
            </a:pPr>
            <a:r>
              <a:rPr lang="pl-PL" sz="2800" dirty="0"/>
              <a:t>a.	rozwijanie samorządności i kompetencji obywatelskich w szkole poprzez podejmowanie przez wszystkich uczniów inicjatyw związanych z samorządnością obywatelską;</a:t>
            </a:r>
          </a:p>
          <a:p>
            <a:pPr marL="0" indent="0">
              <a:buNone/>
            </a:pPr>
            <a:r>
              <a:rPr lang="pl-PL" sz="2800" dirty="0"/>
              <a:t>b.	atrakcyjny sposób na zwiększenie zaangażowania społecznego młodzieży;</a:t>
            </a:r>
          </a:p>
          <a:p>
            <a:pPr marL="0" indent="0">
              <a:buNone/>
            </a:pPr>
            <a:r>
              <a:rPr lang="pl-PL" sz="2800" dirty="0"/>
              <a:t>c.	rozwijanie kreatywności i sprawności organizacyjnej.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833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531DD-AE08-489D-8CAA-2A173E705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524757" cy="3880773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/>
              <a:t>Można składać następujące typy projektów:</a:t>
            </a:r>
          </a:p>
          <a:p>
            <a:r>
              <a:rPr lang="pl-PL" sz="2800" dirty="0"/>
              <a:t>a.	inwestycje (np. remonty, prace ogrodowe itd.),</a:t>
            </a:r>
          </a:p>
          <a:p>
            <a:r>
              <a:rPr lang="pl-PL" sz="2800" dirty="0"/>
              <a:t>b.	zakupy (np. wyposażenie klas, korytarzy itd.),</a:t>
            </a:r>
          </a:p>
          <a:p>
            <a:r>
              <a:rPr lang="pl-PL" sz="2800" dirty="0"/>
              <a:t>c.	wydarzenia (np. imprezy, dodatkowe zajęcia itd.).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842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531DD-AE08-489D-8CAA-2A173E705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642" y="2252029"/>
            <a:ext cx="9524757" cy="3880773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/>
              <a:t>Na realizację zwycięskich projektów Rada Rodziców przeznacza łącznie 10.000,00 zł  </a:t>
            </a:r>
            <a:br>
              <a:rPr lang="pl-PL" sz="2800" dirty="0"/>
            </a:br>
            <a:r>
              <a:rPr lang="pl-PL" sz="2800" dirty="0"/>
              <a:t>(słownie: dziesięć tysięcy 0/100 złotych) </a:t>
            </a:r>
            <a:br>
              <a:rPr lang="pl-PL" sz="2800" dirty="0"/>
            </a:br>
            <a:r>
              <a:rPr lang="pl-PL" sz="2800" dirty="0"/>
              <a:t>pochodzących ze środków własnych Rady Rodziców.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871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531DD-AE08-489D-8CAA-2A173E705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893" y="1488613"/>
            <a:ext cx="9524757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/>
              <a:t>Prace na </a:t>
            </a:r>
            <a:r>
              <a:rPr lang="pl-PL" sz="2800" dirty="0" err="1"/>
              <a:t>SBP</a:t>
            </a:r>
            <a:r>
              <a:rPr lang="pl-PL" sz="2800" dirty="0"/>
              <a:t> koordynuje Zespół Szkolnego Budżetu Partycypacyjnego („</a:t>
            </a:r>
            <a:r>
              <a:rPr lang="pl-PL" sz="2800" dirty="0" err="1"/>
              <a:t>ZSBP</a:t>
            </a:r>
            <a:r>
              <a:rPr lang="pl-PL" sz="2800" dirty="0"/>
              <a:t>”) w składzie:</a:t>
            </a:r>
          </a:p>
          <a:p>
            <a:pPr marL="0" indent="0">
              <a:buNone/>
            </a:pPr>
            <a:r>
              <a:rPr lang="pl-PL" sz="2800" dirty="0"/>
              <a:t>a.	Przedstawiciel Dyrekcji – 1 osoba,</a:t>
            </a:r>
          </a:p>
          <a:p>
            <a:pPr marL="0" indent="0">
              <a:buNone/>
            </a:pPr>
            <a:r>
              <a:rPr lang="pl-PL" sz="2800" dirty="0"/>
              <a:t>b.	Przedstawiciele nauczycieli – 2 osoby,</a:t>
            </a:r>
          </a:p>
          <a:p>
            <a:pPr marL="0" indent="0">
              <a:buNone/>
            </a:pPr>
            <a:r>
              <a:rPr lang="pl-PL" sz="2800" dirty="0"/>
              <a:t>c.	Przedstawiciele Rodziców – 3 osoby – wyznaczone przez Radę Rodziców,</a:t>
            </a:r>
          </a:p>
          <a:p>
            <a:pPr marL="0" indent="0">
              <a:buNone/>
            </a:pPr>
            <a:r>
              <a:rPr lang="pl-PL" sz="2800" dirty="0"/>
              <a:t>d.	Opiekunowie Samorządu Uczniowskiego – 2 osoby,</a:t>
            </a:r>
          </a:p>
          <a:p>
            <a:pPr marL="0" indent="0">
              <a:buNone/>
            </a:pPr>
            <a:r>
              <a:rPr lang="pl-PL" sz="2800" dirty="0"/>
              <a:t>e.	Przedstawiciele Samorządu Uczniowskiego – 2 osoby.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664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531DD-AE08-489D-8CAA-2A173E705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1632305"/>
            <a:ext cx="952475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Każdy projekt powinien mieć jednego dorosłego Opiekuna, który wspiera autorów/autora projektu                 w kwestiach zgodności projektu z regulaminem                 i prawidłowości składanej dokumentacji. 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Opiekunem projektu może być: Nauczyciel, Rodzic lub pełnoletni Opiekun prawny.</a:t>
            </a:r>
          </a:p>
        </p:txBody>
      </p:sp>
    </p:spTree>
    <p:extLst>
      <p:ext uri="{BB962C8B-B14F-4D97-AF65-F5344CB8AC3E}">
        <p14:creationId xmlns:p14="http://schemas.microsoft.com/office/powerpoint/2010/main" val="3356250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531DD-AE08-489D-8CAA-2A173E705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1632305"/>
            <a:ext cx="952475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Projekty muszą służyć większości uczniów.</a:t>
            </a:r>
          </a:p>
          <a:p>
            <a:pPr marL="0" indent="0">
              <a:buNone/>
            </a:pPr>
            <a:r>
              <a:rPr lang="pl-PL" sz="2800" dirty="0"/>
              <a:t>Projekty muszą obejmować całość kosztów związanych           z ich realizacją.</a:t>
            </a:r>
          </a:p>
          <a:p>
            <a:pPr marL="0" indent="0">
              <a:buNone/>
            </a:pPr>
            <a:r>
              <a:rPr lang="pl-PL" sz="2800" dirty="0"/>
              <a:t>Projekty muszą być możliwe do realizacji w danym lub następnym roku szkolnym.</a:t>
            </a:r>
          </a:p>
          <a:p>
            <a:pPr marL="0" indent="0">
              <a:buNone/>
            </a:pPr>
            <a:r>
              <a:rPr lang="pl-PL" sz="2800" dirty="0"/>
              <a:t>Projekty można składać pojedynczo, grupowo </a:t>
            </a:r>
            <a:br>
              <a:rPr lang="pl-PL" sz="2800" dirty="0"/>
            </a:br>
            <a:r>
              <a:rPr lang="pl-PL" sz="2800" dirty="0"/>
              <a:t>lub klasowo.</a:t>
            </a: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53818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531DD-AE08-489D-8CAA-2A173E705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1632305"/>
            <a:ext cx="9524757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/>
              <a:t>Do projektu trzeba dołączyć listę poparcia, na której znajduje się co najmniej 20 uczniów i uczennic klas 1-8 popierających realizację projektu.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Na liście poparcia nie mogą znajdować się osoby składające dany projekt.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Jedna osoba może poprzeć dowolną liczbę projektów.</a:t>
            </a: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5205067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1286</TotalTime>
  <Words>373</Words>
  <Application>Microsoft Office PowerPoint</Application>
  <PresentationFormat>Panoramiczny</PresentationFormat>
  <Paragraphs>32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Faseta</vt:lpstr>
      <vt:lpstr>Szkolny Budżet Partycypacyjny</vt:lpstr>
      <vt:lpstr>Szkolny Budżet Partycypacyjny („SBP”)           jest organizowany w Szkole Podstawowej        z Oddziałami Integracyjnymi nr 82  im. Jana Pawła II wyłącznie na cele uczennic i uczniów tej szkoły.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Szkolny Budżet Partycypacyjny</dc:title>
  <dc:creator>Agnieszka Wenda</dc:creator>
  <cp:lastModifiedBy>Agnieszka Wenda</cp:lastModifiedBy>
  <cp:revision>4</cp:revision>
  <dcterms:created xsi:type="dcterms:W3CDTF">2021-03-23T15:13:54Z</dcterms:created>
  <dcterms:modified xsi:type="dcterms:W3CDTF">2021-03-24T12:40:49Z</dcterms:modified>
</cp:coreProperties>
</file>