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21183-E3D7-4A72-9377-6FA6F4D916B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83A2A5-AED5-4472-910D-1CFB68F84DA4}">
      <dgm:prSet/>
      <dgm:spPr/>
      <dgm:t>
        <a:bodyPr/>
        <a:lstStyle/>
        <a:p>
          <a:r>
            <a:rPr lang="pl-PL"/>
            <a:t>Stworzenie strefy relaksu w czytelni</a:t>
          </a:r>
          <a:endParaRPr lang="en-US"/>
        </a:p>
      </dgm:t>
    </dgm:pt>
    <dgm:pt modelId="{297D01ED-F6CF-470F-BB0B-EE01DDEF1DB7}" type="parTrans" cxnId="{68D29C81-B5F0-4B1F-BFCB-3A593E5D2957}">
      <dgm:prSet/>
      <dgm:spPr/>
      <dgm:t>
        <a:bodyPr/>
        <a:lstStyle/>
        <a:p>
          <a:endParaRPr lang="en-US"/>
        </a:p>
      </dgm:t>
    </dgm:pt>
    <dgm:pt modelId="{FC0D5262-B68C-46CE-ACAB-D76A5B7C8C35}" type="sibTrans" cxnId="{68D29C81-B5F0-4B1F-BFCB-3A593E5D2957}">
      <dgm:prSet/>
      <dgm:spPr/>
      <dgm:t>
        <a:bodyPr/>
        <a:lstStyle/>
        <a:p>
          <a:endParaRPr lang="en-US"/>
        </a:p>
      </dgm:t>
    </dgm:pt>
    <dgm:pt modelId="{CFEC7C9B-8A5B-4C07-86B4-410F95CAC8CB}">
      <dgm:prSet/>
      <dgm:spPr/>
      <dgm:t>
        <a:bodyPr/>
        <a:lstStyle/>
        <a:p>
          <a:r>
            <a:rPr lang="pl-PL"/>
            <a:t>Wzbogacenie zbioru biblioteki o nowe książki</a:t>
          </a:r>
          <a:endParaRPr lang="en-US" dirty="0"/>
        </a:p>
      </dgm:t>
    </dgm:pt>
    <dgm:pt modelId="{9687053A-74ED-4557-A5DD-B886CDD8FC2D}" type="parTrans" cxnId="{850D13DE-8B34-4F86-80ED-C3A7F859B273}">
      <dgm:prSet/>
      <dgm:spPr/>
      <dgm:t>
        <a:bodyPr/>
        <a:lstStyle/>
        <a:p>
          <a:endParaRPr lang="en-US"/>
        </a:p>
      </dgm:t>
    </dgm:pt>
    <dgm:pt modelId="{53B11673-0968-46B7-AFA5-5EACB3AEBF71}" type="sibTrans" cxnId="{850D13DE-8B34-4F86-80ED-C3A7F859B273}">
      <dgm:prSet/>
      <dgm:spPr/>
      <dgm:t>
        <a:bodyPr/>
        <a:lstStyle/>
        <a:p>
          <a:endParaRPr lang="en-US"/>
        </a:p>
      </dgm:t>
    </dgm:pt>
    <dgm:pt modelId="{EADA26A5-23AC-474A-962E-4E8C96D88B3D}" type="pres">
      <dgm:prSet presAssocID="{94221183-E3D7-4A72-9377-6FA6F4D916B6}" presName="diagram" presStyleCnt="0">
        <dgm:presLayoutVars>
          <dgm:dir/>
          <dgm:resizeHandles val="exact"/>
        </dgm:presLayoutVars>
      </dgm:prSet>
      <dgm:spPr/>
    </dgm:pt>
    <dgm:pt modelId="{77ED1490-004D-4802-BB78-B7634A4C72C4}" type="pres">
      <dgm:prSet presAssocID="{3183A2A5-AED5-4472-910D-1CFB68F84DA4}" presName="node" presStyleLbl="node1" presStyleIdx="0" presStyleCnt="2">
        <dgm:presLayoutVars>
          <dgm:bulletEnabled val="1"/>
        </dgm:presLayoutVars>
      </dgm:prSet>
      <dgm:spPr/>
    </dgm:pt>
    <dgm:pt modelId="{86231CFC-4C72-4EE0-BF15-CE0E2397AED1}" type="pres">
      <dgm:prSet presAssocID="{FC0D5262-B68C-46CE-ACAB-D76A5B7C8C35}" presName="sibTrans" presStyleCnt="0"/>
      <dgm:spPr/>
    </dgm:pt>
    <dgm:pt modelId="{8BE6AABF-3298-43F5-A413-881F3327CB57}" type="pres">
      <dgm:prSet presAssocID="{CFEC7C9B-8A5B-4C07-86B4-410F95CAC8CB}" presName="node" presStyleLbl="node1" presStyleIdx="1" presStyleCnt="2">
        <dgm:presLayoutVars>
          <dgm:bulletEnabled val="1"/>
        </dgm:presLayoutVars>
      </dgm:prSet>
      <dgm:spPr/>
    </dgm:pt>
  </dgm:ptLst>
  <dgm:cxnLst>
    <dgm:cxn modelId="{E83D2725-960A-4648-9B7F-CE25205684E6}" type="presOf" srcId="{3183A2A5-AED5-4472-910D-1CFB68F84DA4}" destId="{77ED1490-004D-4802-BB78-B7634A4C72C4}" srcOrd="0" destOrd="0" presId="urn:microsoft.com/office/officeart/2005/8/layout/default"/>
    <dgm:cxn modelId="{796F5975-71C5-4761-98D2-905C25ED7CD8}" type="presOf" srcId="{94221183-E3D7-4A72-9377-6FA6F4D916B6}" destId="{EADA26A5-23AC-474A-962E-4E8C96D88B3D}" srcOrd="0" destOrd="0" presId="urn:microsoft.com/office/officeart/2005/8/layout/default"/>
    <dgm:cxn modelId="{68D29C81-B5F0-4B1F-BFCB-3A593E5D2957}" srcId="{94221183-E3D7-4A72-9377-6FA6F4D916B6}" destId="{3183A2A5-AED5-4472-910D-1CFB68F84DA4}" srcOrd="0" destOrd="0" parTransId="{297D01ED-F6CF-470F-BB0B-EE01DDEF1DB7}" sibTransId="{FC0D5262-B68C-46CE-ACAB-D76A5B7C8C35}"/>
    <dgm:cxn modelId="{F63553D1-F85F-4C1B-A007-828D286BECCA}" type="presOf" srcId="{CFEC7C9B-8A5B-4C07-86B4-410F95CAC8CB}" destId="{8BE6AABF-3298-43F5-A413-881F3327CB57}" srcOrd="0" destOrd="0" presId="urn:microsoft.com/office/officeart/2005/8/layout/default"/>
    <dgm:cxn modelId="{850D13DE-8B34-4F86-80ED-C3A7F859B273}" srcId="{94221183-E3D7-4A72-9377-6FA6F4D916B6}" destId="{CFEC7C9B-8A5B-4C07-86B4-410F95CAC8CB}" srcOrd="1" destOrd="0" parTransId="{9687053A-74ED-4557-A5DD-B886CDD8FC2D}" sibTransId="{53B11673-0968-46B7-AFA5-5EACB3AEBF71}"/>
    <dgm:cxn modelId="{4E778DFF-CC9C-4451-8746-7C230B0B98E3}" type="presParOf" srcId="{EADA26A5-23AC-474A-962E-4E8C96D88B3D}" destId="{77ED1490-004D-4802-BB78-B7634A4C72C4}" srcOrd="0" destOrd="0" presId="urn:microsoft.com/office/officeart/2005/8/layout/default"/>
    <dgm:cxn modelId="{3FDF8F70-6886-4602-A80C-684827FDD524}" type="presParOf" srcId="{EADA26A5-23AC-474A-962E-4E8C96D88B3D}" destId="{86231CFC-4C72-4EE0-BF15-CE0E2397AED1}" srcOrd="1" destOrd="0" presId="urn:microsoft.com/office/officeart/2005/8/layout/default"/>
    <dgm:cxn modelId="{7DF943AA-7B1D-4A08-9F6F-47A65D21FE2B}" type="presParOf" srcId="{EADA26A5-23AC-474A-962E-4E8C96D88B3D}" destId="{8BE6AABF-3298-43F5-A413-881F3327CB5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1490-004D-4802-BB78-B7634A4C72C4}">
      <dsp:nvSpPr>
        <dsp:cNvPr id="0" name=""/>
        <dsp:cNvSpPr/>
      </dsp:nvSpPr>
      <dsp:spPr>
        <a:xfrm>
          <a:off x="1068514" y="2962"/>
          <a:ext cx="3825690" cy="2295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200" kern="1200"/>
            <a:t>Stworzenie strefy relaksu w czytelni</a:t>
          </a:r>
          <a:endParaRPr lang="en-US" sz="4200" kern="1200"/>
        </a:p>
      </dsp:txBody>
      <dsp:txXfrm>
        <a:off x="1068514" y="2962"/>
        <a:ext cx="3825690" cy="2295414"/>
      </dsp:txXfrm>
    </dsp:sp>
    <dsp:sp modelId="{8BE6AABF-3298-43F5-A413-881F3327CB57}">
      <dsp:nvSpPr>
        <dsp:cNvPr id="0" name=""/>
        <dsp:cNvSpPr/>
      </dsp:nvSpPr>
      <dsp:spPr>
        <a:xfrm>
          <a:off x="1068514" y="2680945"/>
          <a:ext cx="3825690" cy="229541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200" kern="1200"/>
            <a:t>Wzbogacenie zbioru biblioteki o nowe książki</a:t>
          </a:r>
          <a:endParaRPr lang="en-US" sz="4200" kern="1200" dirty="0"/>
        </a:p>
      </dsp:txBody>
      <dsp:txXfrm>
        <a:off x="1068514" y="2680945"/>
        <a:ext cx="3825690" cy="229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FEDDA5-D5FC-4EC5-BE30-4FAF7D5F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5F17AE-5B21-428F-9D77-05DD49CDF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D77709-40F0-4381-8801-506D9047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6F0D5D-1B4E-4099-BA4D-36F38A46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53D865-8B7D-4E7B-9B06-68C309D2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51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54902-7FEB-4F62-B48B-712CD0FE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9D15A63-D0A6-431D-9DF9-F0A832F9E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4B45D1-2BC8-4CDD-8668-DC0A8F92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39D6A7-9601-4061-BD19-DCCDAA59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40F273-B991-4B1A-AD56-B391A5E5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37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6E1699F-C5D3-4963-8C40-543EA20F9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377E4D2-3663-4C6C-ADEF-49ED0BF39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F59FC4-0063-4CD3-8BD4-FA305172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359336-629A-458C-ABAD-CF177E1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E24CD4-C408-4F6A-B866-39358553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87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52E89-FE86-406B-B0CD-C323DD0F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5EA012-E7E9-4843-A76B-6F35A4D8D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B500CB-B80F-42B4-A437-DF2A9E9B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26B1EC-FAC1-4098-BFFB-928231BC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2C2D9E-2AC4-4EA3-84E5-5CB9AD8F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19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D6F38E-4999-497E-83B0-EA2CE4C9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4235F7-4761-48C1-BDAB-3EAEF8AF1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B72B6F-9B5D-4EAC-BFB4-BEF32993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A1C697-041E-4E0D-9101-833BE130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6ED37A-B5A1-402C-8112-836E5A85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50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C621CC-BF04-4081-AC52-1B004131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81A8F1-8D22-4C8A-ABA0-70B485260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72B80D-DCB2-49F5-BAE9-488A48FB3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167C75-6A44-4824-A155-B3DF23E6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C40BD3-E457-4E17-8DA2-9E8AEDB1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45830A8-F551-4F7D-AD87-0269C329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99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F22976-CDC6-48D2-A693-270A1266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3CAF84-3ACF-4AC4-B910-FFAE6516B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FA447A-2FFF-4C4A-A9B5-D2A129E8C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DF730E0-AC98-4175-85D8-53F563205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CA1F2D-C188-4A23-AD86-6D85262F4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A699BEE-75AE-4494-9282-6CD895F4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45C568D-AE65-4C7E-AB51-299628EA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FECC1D3-A222-407D-99E7-C30EF9E0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78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6A1F54-82D6-4E33-B7F8-1EF6C2FE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B0F8E60-892F-4954-8969-12F30F4E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DCB37B8-7D62-4C1D-BF4A-3B5CC0D6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E61EBEF-9F67-4A63-B80D-ECA98C8F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513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416AB40-77D7-4EC5-9A5E-DE6778D7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E5B9E11-1FCB-44BD-BF0E-30462F86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2089FF-D4EB-4098-8957-106213AD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96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9858C3-DE0D-4A13-AE65-2E28D56E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924FC1-AE41-4E4A-913C-5ABC2E31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9BFD05-55C7-4E9F-82BA-3C9BCF195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A4FD51-A6A3-43B1-8F7C-DDB85075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DE2902-6C4B-4EA4-8322-5AE9E0A5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E62E7A-FCB1-46B1-AE20-854A8FDA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98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490E64-8A9F-4F88-B238-B0053EEF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87D057F-F2D5-41C7-9D4C-06FD217F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C0284F-8F4E-4FD5-8EB3-EBAFC057C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8ED5B03-5F96-4750-B23F-B79E7C4D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7B4EA2-C897-43AD-913F-29E63DEA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7C79F5-0F54-45C5-9DA8-759C17BC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B263636-E567-4A4C-B52C-A1586840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9A52ED-9EC1-4562-B57E-E9B55A673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7EDEA0-68F4-47C9-9766-2CC0077C5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95901-827B-464B-A9E4-2490167E39B4}" type="datetimeFigureOut">
              <a:rPr lang="pl-PL" smtClean="0"/>
              <a:t>2021-03-21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2DD975-A5AC-4415-AFE7-30EFE92F7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0E3A35-F018-416C-A6F0-925D594D9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2C379-9617-41D4-ABCE-D2FAB7A84F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39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fy.pl/fotele/531-126016-fotel-yoko.html#/54-ekoskora_dolaro-e9_zielony/95-material-ekoskora" TargetMode="External"/><Relationship Id="rId7" Type="http://schemas.openxmlformats.org/officeDocument/2006/relationships/hyperlink" Target="https://nowoczesnezegary.pl/kategoria/zegary-scienne/czarny-zegar-xxl-na-sciane-w-3d" TargetMode="External"/><Relationship Id="rId2" Type="http://schemas.openxmlformats.org/officeDocument/2006/relationships/hyperlink" Target="https://pufy.pl/zestawy-puf/85-546-zestaw-combo.html#/25-ekoskora_dolaro-e4_pomaranczow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kea.com/pl/pl/p/lack-stolik-dab-bejcowany-na-bialo-70319028/" TargetMode="External"/><Relationship Id="rId5" Type="http://schemas.openxmlformats.org/officeDocument/2006/relationships/hyperlink" Target="https://www.ikea.com/pl/pl/p/eket-regal-scienny-dab-bejcowany-na-bialo-s29286257/" TargetMode="External"/><Relationship Id="rId4" Type="http://schemas.openxmlformats.org/officeDocument/2006/relationships/hyperlink" Target="https://www.ikea.com/pl/pl/p/billy-regal-okleina-debowa-bejcowana-na-bialo-90404209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21DD7EE-DADC-40E0-825B-16A28CBA2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pl-PL"/>
              <a:t>Strefa relaksu w bibliotece 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13E81B88-A4FD-43D9-9A2E-A5F54EC6D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wynika z konieczności przystosowania czytelni do potrzeb uczniów, którzy spędzają tam swój wolny czas np. podczas tzw. okienek czy przerw.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817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532DF7-0E78-416B-A64D-F3A96DBC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r>
              <a:rPr lang="pl-PL" dirty="0"/>
              <a:t>Zestaw puf: </a:t>
            </a:r>
            <a:r>
              <a:rPr lang="pl-PL" dirty="0">
                <a:hlinkClick r:id="rId2"/>
              </a:rPr>
              <a:t>https://pufy.pl/zestawy-puf/85-546-zestaw-combo.html#/25-ekoskora_dolaro-e4_pomaranczowy</a:t>
            </a:r>
            <a:endParaRPr lang="pl-PL" dirty="0"/>
          </a:p>
          <a:p>
            <a:r>
              <a:rPr lang="pl-PL" dirty="0"/>
              <a:t>Pufy-siedziska: </a:t>
            </a:r>
            <a:r>
              <a:rPr lang="pl-PL" dirty="0">
                <a:hlinkClick r:id="rId3"/>
              </a:rPr>
              <a:t>https://pufy.pl/fotele/531-126016-fotel-yoko.html#/54-ekoskora_dolaro-e9_zielony/95-material-ekoskora</a:t>
            </a:r>
            <a:endParaRPr lang="pl-PL" dirty="0"/>
          </a:p>
          <a:p>
            <a:r>
              <a:rPr lang="pl-PL" dirty="0"/>
              <a:t>Regały: </a:t>
            </a:r>
            <a:r>
              <a:rPr lang="pl-PL" dirty="0">
                <a:hlinkClick r:id="rId4"/>
              </a:rPr>
              <a:t>https://www.ikea.com/pl/pl/p/billy-regal-okleina-debowa-bejcowana-na-bialo-90404209/</a:t>
            </a:r>
            <a:endParaRPr lang="pl-PL" dirty="0"/>
          </a:p>
          <a:p>
            <a:r>
              <a:rPr lang="pl-PL" dirty="0"/>
              <a:t>Regały naścienne: </a:t>
            </a:r>
            <a:r>
              <a:rPr lang="pl-PL" dirty="0">
                <a:hlinkClick r:id="rId5"/>
              </a:rPr>
              <a:t>https://www.ikea.com/pl/pl/p/eket-regal-scienny-dab-bejcowany-na-bialo-s29286257/</a:t>
            </a:r>
            <a:endParaRPr lang="pl-PL" dirty="0"/>
          </a:p>
          <a:p>
            <a:r>
              <a:rPr lang="pl-PL" dirty="0"/>
              <a:t>Stolik: </a:t>
            </a:r>
            <a:r>
              <a:rPr lang="pl-PL" dirty="0">
                <a:hlinkClick r:id="rId6"/>
              </a:rPr>
              <a:t>https://www.ikea.com/pl/pl/p/lack-stolik-dab-bejcowany-na-bialo-70319028/</a:t>
            </a:r>
            <a:endParaRPr lang="pl-PL" dirty="0"/>
          </a:p>
          <a:p>
            <a:r>
              <a:rPr lang="pl-PL" dirty="0"/>
              <a:t>Zegar naścienny: </a:t>
            </a:r>
            <a:r>
              <a:rPr lang="pl-PL" dirty="0">
                <a:hlinkClick r:id="rId7"/>
              </a:rPr>
              <a:t>https://nowoczesnezegary.pl/kategoria/zegary-scienne/czarny-zegar-xxl-na-sciane-w-3d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263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D32726-9F8E-4FD9-A11F-3E3F9124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CEL PROJEKTU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FE0511-E0C2-41BA-A42B-DD949E3FB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908" y="3808454"/>
            <a:ext cx="5425781" cy="165576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Projekt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ma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celu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poprawić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komfort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przebywania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w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czytelni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stworzyć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miejsce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dobre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do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nauki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ale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również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odpoczynku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między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lekcjami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oraz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sprawić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aby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uczniowie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częściej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odwiedzali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bibliotekę</a:t>
            </a:r>
            <a:r>
              <a:rPr lang="en-US" kern="1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88719AE-D377-4C75-852D-B3D08008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ZESTAW PUF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7AA421E-4D8F-4D03-A9C3-68D9E736B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6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E31506-E9DB-4398-A48E-2C86B7A4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PUFY-SIEDZISKA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359D02D-2F76-47D6-AB5D-64224AE9C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1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9EFDFF7-EA2A-4C1C-8B65-48E1B670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REGAŁY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5E73BDC-C0E9-45C7-8302-36A69F592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7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942CCA-9823-46EB-B6D3-27E3F1EF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REGAŁY NAŚCIENNE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0A69C08-44F0-4710-B2D5-1106AABD0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A0BAEE-0E04-4C5B-B67C-208F70BB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STOLIK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C60E1D2-519B-4603-8DEC-EA03FD3F4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8" r="-3" b="-3"/>
          <a:stretch/>
        </p:blipFill>
        <p:spPr>
          <a:xfrm>
            <a:off x="5507419" y="643466"/>
            <a:ext cx="5320493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8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6FD721-DC63-458A-878E-3CCB5752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ZEGAR NAŚCIENNY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4D19D0A-5F77-4D4B-B8ED-34D097FB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58E6E3-0F4E-4196-AFCB-BE4CFD89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l-PL" sz="4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EFEKTY PROJEKTU</a:t>
            </a:r>
            <a:br>
              <a:rPr lang="pl-PL" sz="4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4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BFCD9FA-B48C-4134-901A-4A195BD33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418481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9320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195</Words>
  <Application>Microsoft Office PowerPoint</Application>
  <PresentationFormat>Panoramiczny</PresentationFormat>
  <Paragraphs>19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Strefa relaksu w bibliotece </vt:lpstr>
      <vt:lpstr>CEL PROJEKTU </vt:lpstr>
      <vt:lpstr>ZESTAW PUF</vt:lpstr>
      <vt:lpstr>PUFY-SIEDZISKA</vt:lpstr>
      <vt:lpstr>REGAŁY</vt:lpstr>
      <vt:lpstr>REGAŁY NAŚCIENNE</vt:lpstr>
      <vt:lpstr>STOLIK</vt:lpstr>
      <vt:lpstr>ZEGAR NAŚCIENNY</vt:lpstr>
      <vt:lpstr>EFEKTY PROJEKTU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ZESTAW PUF</dc:title>
  <dc:creator>Admin</dc:creator>
  <cp:lastModifiedBy>Katarzyna Rakoczy</cp:lastModifiedBy>
  <cp:revision>3</cp:revision>
  <dcterms:created xsi:type="dcterms:W3CDTF">2021-03-17T19:50:59Z</dcterms:created>
  <dcterms:modified xsi:type="dcterms:W3CDTF">2021-03-21T19:14:48Z</dcterms:modified>
</cp:coreProperties>
</file>