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20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1F5FA2-1C09-4E21-8498-4C878E53CA3D}" v="3557" dt="2021-03-24T18:33:49.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ktoria Wyczółkowska" userId="S::wiktoria.wyczolkowska@sp36.bytom.pl::5e4d3c6d-8748-4809-baa7-19c6c32e7ba1" providerId="AD" clId="Web-{E21F5FA2-1C09-4E21-8498-4C878E53CA3D}"/>
    <pc:docChg chg="addSld modSld sldOrd">
      <pc:chgData name="Wiktoria Wyczółkowska" userId="S::wiktoria.wyczolkowska@sp36.bytom.pl::5e4d3c6d-8748-4809-baa7-19c6c32e7ba1" providerId="AD" clId="Web-{E21F5FA2-1C09-4E21-8498-4C878E53CA3D}" dt="2021-03-24T18:33:49.926" v="1785"/>
      <pc:docMkLst>
        <pc:docMk/>
      </pc:docMkLst>
      <pc:sldChg chg="addSp delSp modSp mod setBg addAnim delAnim">
        <pc:chgData name="Wiktoria Wyczółkowska" userId="S::wiktoria.wyczolkowska@sp36.bytom.pl::5e4d3c6d-8748-4809-baa7-19c6c32e7ba1" providerId="AD" clId="Web-{E21F5FA2-1C09-4E21-8498-4C878E53CA3D}" dt="2021-03-24T17:42:26.290" v="213" actId="20577"/>
        <pc:sldMkLst>
          <pc:docMk/>
          <pc:sldMk cId="650317164" sldId="256"/>
        </pc:sldMkLst>
        <pc:spChg chg="mod">
          <ac:chgData name="Wiktoria Wyczółkowska" userId="S::wiktoria.wyczolkowska@sp36.bytom.pl::5e4d3c6d-8748-4809-baa7-19c6c32e7ba1" providerId="AD" clId="Web-{E21F5FA2-1C09-4E21-8498-4C878E53CA3D}" dt="2021-03-24T17:42:26.290" v="213" actId="20577"/>
          <ac:spMkLst>
            <pc:docMk/>
            <pc:sldMk cId="650317164" sldId="256"/>
            <ac:spMk id="2" creationId="{00000000-0000-0000-0000-000000000000}"/>
          </ac:spMkLst>
        </pc:spChg>
        <pc:spChg chg="mod">
          <ac:chgData name="Wiktoria Wyczółkowska" userId="S::wiktoria.wyczolkowska@sp36.bytom.pl::5e4d3c6d-8748-4809-baa7-19c6c32e7ba1" providerId="AD" clId="Web-{E21F5FA2-1C09-4E21-8498-4C878E53CA3D}" dt="2021-03-24T17:42:08.008" v="209" actId="14100"/>
          <ac:spMkLst>
            <pc:docMk/>
            <pc:sldMk cId="650317164" sldId="256"/>
            <ac:spMk id="3" creationId="{00000000-0000-0000-0000-000000000000}"/>
          </ac:spMkLst>
        </pc:spChg>
        <pc:spChg chg="add del">
          <ac:chgData name="Wiktoria Wyczółkowska" userId="S::wiktoria.wyczolkowska@sp36.bytom.pl::5e4d3c6d-8748-4809-baa7-19c6c32e7ba1" providerId="AD" clId="Web-{E21F5FA2-1C09-4E21-8498-4C878E53CA3D}" dt="2021-03-24T17:41:53.445" v="206"/>
          <ac:spMkLst>
            <pc:docMk/>
            <pc:sldMk cId="650317164" sldId="256"/>
            <ac:spMk id="6" creationId="{5964CBE2-084A-47DF-A704-CF5F6217B569}"/>
          </ac:spMkLst>
        </pc:spChg>
        <pc:spChg chg="add del">
          <ac:chgData name="Wiktoria Wyczółkowska" userId="S::wiktoria.wyczolkowska@sp36.bytom.pl::5e4d3c6d-8748-4809-baa7-19c6c32e7ba1" providerId="AD" clId="Web-{E21F5FA2-1C09-4E21-8498-4C878E53CA3D}" dt="2021-03-24T17:41:53.445" v="206"/>
          <ac:spMkLst>
            <pc:docMk/>
            <pc:sldMk cId="650317164" sldId="256"/>
            <ac:spMk id="7" creationId="{686A5CBB-E03B-4019-8BCD-78975D39E48C}"/>
          </ac:spMkLst>
        </pc:spChg>
        <pc:spChg chg="add del">
          <ac:chgData name="Wiktoria Wyczółkowska" userId="S::wiktoria.wyczolkowska@sp36.bytom.pl::5e4d3c6d-8748-4809-baa7-19c6c32e7ba1" providerId="AD" clId="Web-{E21F5FA2-1C09-4E21-8498-4C878E53CA3D}" dt="2021-03-24T17:41:53.445" v="206"/>
          <ac:spMkLst>
            <pc:docMk/>
            <pc:sldMk cId="650317164" sldId="256"/>
            <ac:spMk id="8" creationId="{94993204-9792-4E61-A83C-73D4379E2B1C}"/>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9" creationId="{07322A9E-F1EC-405E-8971-BA906EFFCCB8}"/>
          </ac:spMkLst>
        </pc:spChg>
        <pc:spChg chg="add">
          <ac:chgData name="Wiktoria Wyczółkowska" userId="S::wiktoria.wyczolkowska@sp36.bytom.pl::5e4d3c6d-8748-4809-baa7-19c6c32e7ba1" providerId="AD" clId="Web-{E21F5FA2-1C09-4E21-8498-4C878E53CA3D}" dt="2021-03-24T17:41:53.460" v="207"/>
          <ac:spMkLst>
            <pc:docMk/>
            <pc:sldMk cId="650317164" sldId="256"/>
            <ac:spMk id="10" creationId="{FB5B0058-AF13-4859-B429-4EDDE2A26F7F}"/>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11" creationId="{A5704422-1118-4FD1-95AD-29A064EB80D9}"/>
          </ac:spMkLst>
        </pc:spChg>
        <pc:spChg chg="add">
          <ac:chgData name="Wiktoria Wyczółkowska" userId="S::wiktoria.wyczolkowska@sp36.bytom.pl::5e4d3c6d-8748-4809-baa7-19c6c32e7ba1" providerId="AD" clId="Web-{E21F5FA2-1C09-4E21-8498-4C878E53CA3D}" dt="2021-03-24T17:41:53.460" v="207"/>
          <ac:spMkLst>
            <pc:docMk/>
            <pc:sldMk cId="650317164" sldId="256"/>
            <ac:spMk id="12" creationId="{D84C2E9E-0B5D-4B5F-9A1F-70EBDCE39034}"/>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13" creationId="{A88B2AAA-B805-498E-A9E6-98B885855498}"/>
          </ac:spMkLst>
        </pc:spChg>
        <pc:spChg chg="add">
          <ac:chgData name="Wiktoria Wyczółkowska" userId="S::wiktoria.wyczolkowska@sp36.bytom.pl::5e4d3c6d-8748-4809-baa7-19c6c32e7ba1" providerId="AD" clId="Web-{E21F5FA2-1C09-4E21-8498-4C878E53CA3D}" dt="2021-03-24T17:41:53.460" v="207"/>
          <ac:spMkLst>
            <pc:docMk/>
            <pc:sldMk cId="650317164" sldId="256"/>
            <ac:spMk id="14" creationId="{EF36B2BE-65F4-46E3-AFDD-A9AE9E885071}"/>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15" creationId="{9B8051E0-19D7-43E1-BFD9-E6DBFEB3A3F1}"/>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17" creationId="{4EDB2B02-86A2-46F5-A4BE-B7D9B10411D6}"/>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19" creationId="{43954639-FB5D-41F4-9560-6F6DFE778425}"/>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21" creationId="{E898931C-0323-41FA-A036-20F818B1FF81}"/>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23" creationId="{89AFE9DD-0792-4B98-B4EB-97ACA17E6AA8}"/>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25" creationId="{3981F5C4-9AE1-404E-AF44-A4E6DB374F9D}"/>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27" creationId="{763C1781-8726-4FAC-8C45-FF40376BE409}"/>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29" creationId="{301491B5-56C7-43DC-A3D9-861EECCA056A}"/>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31" creationId="{237E2353-22DF-46E0-A200-FB30F8F394E2}"/>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33" creationId="{DD6138DB-057B-45F7-A5F4-E7BFDA20D02C}"/>
          </ac:spMkLst>
        </pc:spChg>
        <pc:spChg chg="add del">
          <ac:chgData name="Wiktoria Wyczółkowska" userId="S::wiktoria.wyczolkowska@sp36.bytom.pl::5e4d3c6d-8748-4809-baa7-19c6c32e7ba1" providerId="AD" clId="Web-{E21F5FA2-1C09-4E21-8498-4C878E53CA3D}" dt="2021-03-24T17:41:47.788" v="202"/>
          <ac:spMkLst>
            <pc:docMk/>
            <pc:sldMk cId="650317164" sldId="256"/>
            <ac:spMk id="35" creationId="{79A54AB1-B64F-4843-BFAB-81CB74E66B65}"/>
          </ac:spMkLst>
        </pc:spChg>
        <pc:picChg chg="add mod">
          <ac:chgData name="Wiktoria Wyczółkowska" userId="S::wiktoria.wyczolkowska@sp36.bytom.pl::5e4d3c6d-8748-4809-baa7-19c6c32e7ba1" providerId="AD" clId="Web-{E21F5FA2-1C09-4E21-8498-4C878E53CA3D}" dt="2021-03-24T17:41:53.460" v="207"/>
          <ac:picMkLst>
            <pc:docMk/>
            <pc:sldMk cId="650317164" sldId="256"/>
            <ac:picMk id="4" creationId="{0CC01E17-953D-4561-9819-B89AE47278C7}"/>
          </ac:picMkLst>
        </pc:picChg>
      </pc:sldChg>
      <pc:sldChg chg="addSp delSp modSp new mod setBg modClrScheme setClrOvrMap chgLayout">
        <pc:chgData name="Wiktoria Wyczółkowska" userId="S::wiktoria.wyczolkowska@sp36.bytom.pl::5e4d3c6d-8748-4809-baa7-19c6c32e7ba1" providerId="AD" clId="Web-{E21F5FA2-1C09-4E21-8498-4C878E53CA3D}" dt="2021-03-24T17:57:45.996" v="791" actId="20577"/>
        <pc:sldMkLst>
          <pc:docMk/>
          <pc:sldMk cId="771235233" sldId="257"/>
        </pc:sldMkLst>
        <pc:spChg chg="mod ord">
          <ac:chgData name="Wiktoria Wyczółkowska" userId="S::wiktoria.wyczolkowska@sp36.bytom.pl::5e4d3c6d-8748-4809-baa7-19c6c32e7ba1" providerId="AD" clId="Web-{E21F5FA2-1C09-4E21-8498-4C878E53CA3D}" dt="2021-03-24T17:50:41.770" v="466" actId="20577"/>
          <ac:spMkLst>
            <pc:docMk/>
            <pc:sldMk cId="771235233" sldId="257"/>
            <ac:spMk id="2" creationId="{26B4F706-3923-4AA7-90AF-69A5B5B3BE7B}"/>
          </ac:spMkLst>
        </pc:spChg>
        <pc:spChg chg="mod ord">
          <ac:chgData name="Wiktoria Wyczółkowska" userId="S::wiktoria.wyczolkowska@sp36.bytom.pl::5e4d3c6d-8748-4809-baa7-19c6c32e7ba1" providerId="AD" clId="Web-{E21F5FA2-1C09-4E21-8498-4C878E53CA3D}" dt="2021-03-24T17:57:45.996" v="791" actId="20577"/>
          <ac:spMkLst>
            <pc:docMk/>
            <pc:sldMk cId="771235233" sldId="257"/>
            <ac:spMk id="3" creationId="{63A5C0F0-7B09-4E0D-ACC8-568D1CC25856}"/>
          </ac:spMkLst>
        </pc:spChg>
        <pc:spChg chg="add del mod ord">
          <ac:chgData name="Wiktoria Wyczółkowska" userId="S::wiktoria.wyczolkowska@sp36.bytom.pl::5e4d3c6d-8748-4809-baa7-19c6c32e7ba1" providerId="AD" clId="Web-{E21F5FA2-1C09-4E21-8498-4C878E53CA3D}" dt="2021-03-24T17:49:47.205" v="458"/>
          <ac:spMkLst>
            <pc:docMk/>
            <pc:sldMk cId="771235233" sldId="257"/>
            <ac:spMk id="4" creationId="{261D3B45-8AC1-4A1E-A29A-593F674B365A}"/>
          </ac:spMkLst>
        </pc:spChg>
        <pc:spChg chg="add">
          <ac:chgData name="Wiktoria Wyczółkowska" userId="S::wiktoria.wyczolkowska@sp36.bytom.pl::5e4d3c6d-8748-4809-baa7-19c6c32e7ba1" providerId="AD" clId="Web-{E21F5FA2-1C09-4E21-8498-4C878E53CA3D}" dt="2021-03-24T17:49:54.674" v="459"/>
          <ac:spMkLst>
            <pc:docMk/>
            <pc:sldMk cId="771235233" sldId="257"/>
            <ac:spMk id="10" creationId="{CF62D2A7-8207-488C-9F46-316BA81A16C8}"/>
          </ac:spMkLst>
        </pc:spChg>
        <pc:picChg chg="add mod ord">
          <ac:chgData name="Wiktoria Wyczółkowska" userId="S::wiktoria.wyczolkowska@sp36.bytom.pl::5e4d3c6d-8748-4809-baa7-19c6c32e7ba1" providerId="AD" clId="Web-{E21F5FA2-1C09-4E21-8498-4C878E53CA3D}" dt="2021-03-24T17:49:54.674" v="459"/>
          <ac:picMkLst>
            <pc:docMk/>
            <pc:sldMk cId="771235233" sldId="257"/>
            <ac:picMk id="5" creationId="{1AA93621-7C09-4BC2-ADD0-66FDD6FE479E}"/>
          </ac:picMkLst>
        </pc:picChg>
      </pc:sldChg>
      <pc:sldChg chg="addSp delSp modSp new mod setBg setClrOvrMap">
        <pc:chgData name="Wiktoria Wyczółkowska" userId="S::wiktoria.wyczolkowska@sp36.bytom.pl::5e4d3c6d-8748-4809-baa7-19c6c32e7ba1" providerId="AD" clId="Web-{E21F5FA2-1C09-4E21-8498-4C878E53CA3D}" dt="2021-03-24T18:07:03.339" v="1060" actId="14100"/>
        <pc:sldMkLst>
          <pc:docMk/>
          <pc:sldMk cId="3879770955" sldId="258"/>
        </pc:sldMkLst>
        <pc:spChg chg="mod ord">
          <ac:chgData name="Wiktoria Wyczółkowska" userId="S::wiktoria.wyczolkowska@sp36.bytom.pl::5e4d3c6d-8748-4809-baa7-19c6c32e7ba1" providerId="AD" clId="Web-{E21F5FA2-1C09-4E21-8498-4C878E53CA3D}" dt="2021-03-24T18:07:03.339" v="1060" actId="14100"/>
          <ac:spMkLst>
            <pc:docMk/>
            <pc:sldMk cId="3879770955" sldId="258"/>
            <ac:spMk id="2" creationId="{8CE19EB9-9FF9-45ED-AE60-E82E311DF1D0}"/>
          </ac:spMkLst>
        </pc:spChg>
        <pc:spChg chg="mod ord">
          <ac:chgData name="Wiktoria Wyczółkowska" userId="S::wiktoria.wyczolkowska@sp36.bytom.pl::5e4d3c6d-8748-4809-baa7-19c6c32e7ba1" providerId="AD" clId="Web-{E21F5FA2-1C09-4E21-8498-4C878E53CA3D}" dt="2021-03-24T18:00:07.285" v="807" actId="14100"/>
          <ac:spMkLst>
            <pc:docMk/>
            <pc:sldMk cId="3879770955" sldId="258"/>
            <ac:spMk id="3" creationId="{671FD026-0E36-4392-9FB2-9C0C9121FEE9}"/>
          </ac:spMkLst>
        </pc:spChg>
        <pc:spChg chg="del mod">
          <ac:chgData name="Wiktoria Wyczółkowska" userId="S::wiktoria.wyczolkowska@sp36.bytom.pl::5e4d3c6d-8748-4809-baa7-19c6c32e7ba1" providerId="AD" clId="Web-{E21F5FA2-1C09-4E21-8498-4C878E53CA3D}" dt="2021-03-24T17:58:50.766" v="794"/>
          <ac:spMkLst>
            <pc:docMk/>
            <pc:sldMk cId="3879770955" sldId="258"/>
            <ac:spMk id="4" creationId="{B2457B80-45C9-44D9-A131-9FE257C0B4B1}"/>
          </ac:spMkLst>
        </pc:spChg>
        <pc:spChg chg="add del">
          <ac:chgData name="Wiktoria Wyczółkowska" userId="S::wiktoria.wyczolkowska@sp36.bytom.pl::5e4d3c6d-8748-4809-baa7-19c6c32e7ba1" providerId="AD" clId="Web-{E21F5FA2-1C09-4E21-8498-4C878E53CA3D}" dt="2021-03-24T17:59:36.581" v="800"/>
          <ac:spMkLst>
            <pc:docMk/>
            <pc:sldMk cId="3879770955" sldId="258"/>
            <ac:spMk id="8" creationId="{8F23F8A3-8FD7-4779-8323-FDC26BE99889}"/>
          </ac:spMkLst>
        </pc:spChg>
        <pc:spChg chg="add del">
          <ac:chgData name="Wiktoria Wyczółkowska" userId="S::wiktoria.wyczolkowska@sp36.bytom.pl::5e4d3c6d-8748-4809-baa7-19c6c32e7ba1" providerId="AD" clId="Web-{E21F5FA2-1C09-4E21-8498-4C878E53CA3D}" dt="2021-03-24T17:59:36.581" v="800"/>
          <ac:spMkLst>
            <pc:docMk/>
            <pc:sldMk cId="3879770955" sldId="258"/>
            <ac:spMk id="9" creationId="{F605C4CC-A25C-416F-8333-7CB7DC97D870}"/>
          </ac:spMkLst>
        </pc:spChg>
        <pc:spChg chg="add">
          <ac:chgData name="Wiktoria Wyczółkowska" userId="S::wiktoria.wyczolkowska@sp36.bytom.pl::5e4d3c6d-8748-4809-baa7-19c6c32e7ba1" providerId="AD" clId="Web-{E21F5FA2-1C09-4E21-8498-4C878E53CA3D}" dt="2021-03-24T17:59:36.596" v="801"/>
          <ac:spMkLst>
            <pc:docMk/>
            <pc:sldMk cId="3879770955" sldId="258"/>
            <ac:spMk id="10" creationId="{A86541C6-61B1-4DAA-B57A-EAF3F24F0491}"/>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11" creationId="{231BF440-39FA-4087-84CC-2EEC0BBDAF29}"/>
          </ac:spMkLst>
        </pc:spChg>
        <pc:spChg chg="add">
          <ac:chgData name="Wiktoria Wyczółkowska" userId="S::wiktoria.wyczolkowska@sp36.bytom.pl::5e4d3c6d-8748-4809-baa7-19c6c32e7ba1" providerId="AD" clId="Web-{E21F5FA2-1C09-4E21-8498-4C878E53CA3D}" dt="2021-03-24T17:59:36.596" v="801"/>
          <ac:spMkLst>
            <pc:docMk/>
            <pc:sldMk cId="3879770955" sldId="258"/>
            <ac:spMk id="12" creationId="{71750011-2006-46BB-AFDE-C6E461752333}"/>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13" creationId="{F04E4CBA-303B-48BD-8451-C2701CB0EEBF}"/>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15" creationId="{F6CA58B3-AFCC-4A40-9882-50D5080879B0}"/>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17" creationId="{75C56826-D4E5-42ED-8529-079651CB3005}"/>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19" creationId="{82095FCE-EF05-4443-B97A-85DEE3A5CA17}"/>
          </ac:spMkLst>
        </pc:spChg>
        <pc:spChg chg="add del">
          <ac:chgData name="Wiktoria Wyczółkowska" userId="S::wiktoria.wyczolkowska@sp36.bytom.pl::5e4d3c6d-8748-4809-baa7-19c6c32e7ba1" providerId="AD" clId="Web-{E21F5FA2-1C09-4E21-8498-4C878E53CA3D}" dt="2021-03-24T17:59:31.471" v="798"/>
          <ac:spMkLst>
            <pc:docMk/>
            <pc:sldMk cId="3879770955" sldId="258"/>
            <ac:spMk id="21" creationId="{CA00AE6B-AA30-4CF8-BA6F-339B780AD76C}"/>
          </ac:spMkLst>
        </pc:spChg>
        <pc:picChg chg="add mod ord">
          <ac:chgData name="Wiktoria Wyczółkowska" userId="S::wiktoria.wyczolkowska@sp36.bytom.pl::5e4d3c6d-8748-4809-baa7-19c6c32e7ba1" providerId="AD" clId="Web-{E21F5FA2-1C09-4E21-8498-4C878E53CA3D}" dt="2021-03-24T17:59:36.596" v="801"/>
          <ac:picMkLst>
            <pc:docMk/>
            <pc:sldMk cId="3879770955" sldId="258"/>
            <ac:picMk id="5" creationId="{24E35FC2-FEB5-4418-80A7-7C125917062D}"/>
          </ac:picMkLst>
        </pc:picChg>
        <pc:picChg chg="add mod ord">
          <ac:chgData name="Wiktoria Wyczółkowska" userId="S::wiktoria.wyczolkowska@sp36.bytom.pl::5e4d3c6d-8748-4809-baa7-19c6c32e7ba1" providerId="AD" clId="Web-{E21F5FA2-1C09-4E21-8498-4C878E53CA3D}" dt="2021-03-24T17:59:36.596" v="801"/>
          <ac:picMkLst>
            <pc:docMk/>
            <pc:sldMk cId="3879770955" sldId="258"/>
            <ac:picMk id="6" creationId="{747DA1D1-5C21-48BD-AA68-A3075E4A9C57}"/>
          </ac:picMkLst>
        </pc:picChg>
      </pc:sldChg>
      <pc:sldChg chg="addSp delSp modSp new mod ord setBg setClrOvrMap">
        <pc:chgData name="Wiktoria Wyczółkowska" userId="S::wiktoria.wyczolkowska@sp36.bytom.pl::5e4d3c6d-8748-4809-baa7-19c6c32e7ba1" providerId="AD" clId="Web-{E21F5FA2-1C09-4E21-8498-4C878E53CA3D}" dt="2021-03-24T18:33:38.035" v="1782"/>
        <pc:sldMkLst>
          <pc:docMk/>
          <pc:sldMk cId="2279544078" sldId="259"/>
        </pc:sldMkLst>
        <pc:spChg chg="mod">
          <ac:chgData name="Wiktoria Wyczółkowska" userId="S::wiktoria.wyczolkowska@sp36.bytom.pl::5e4d3c6d-8748-4809-baa7-19c6c32e7ba1" providerId="AD" clId="Web-{E21F5FA2-1C09-4E21-8498-4C878E53CA3D}" dt="2021-03-24T18:08:24.515" v="1076" actId="20577"/>
          <ac:spMkLst>
            <pc:docMk/>
            <pc:sldMk cId="2279544078" sldId="259"/>
            <ac:spMk id="2" creationId="{C531B24D-8928-458F-84AD-46E5ECE3947D}"/>
          </ac:spMkLst>
        </pc:spChg>
        <pc:spChg chg="mod ord">
          <ac:chgData name="Wiktoria Wyczółkowska" userId="S::wiktoria.wyczolkowska@sp36.bytom.pl::5e4d3c6d-8748-4809-baa7-19c6c32e7ba1" providerId="AD" clId="Web-{E21F5FA2-1C09-4E21-8498-4C878E53CA3D}" dt="2021-03-24T18:08:04.202" v="1073"/>
          <ac:spMkLst>
            <pc:docMk/>
            <pc:sldMk cId="2279544078" sldId="259"/>
            <ac:spMk id="3" creationId="{5E087169-34B3-4541-A159-024EEB60ED74}"/>
          </ac:spMkLst>
        </pc:spChg>
        <pc:spChg chg="del mod">
          <ac:chgData name="Wiktoria Wyczółkowska" userId="S::wiktoria.wyczolkowska@sp36.bytom.pl::5e4d3c6d-8748-4809-baa7-19c6c32e7ba1" providerId="AD" clId="Web-{E21F5FA2-1C09-4E21-8498-4C878E53CA3D}" dt="2021-03-24T18:05:43.491" v="1054"/>
          <ac:spMkLst>
            <pc:docMk/>
            <pc:sldMk cId="2279544078" sldId="259"/>
            <ac:spMk id="4" creationId="{8BD9A827-A914-4F43-997F-095CECCCE9E5}"/>
          </ac:spMkLst>
        </pc:spChg>
        <pc:spChg chg="add del">
          <ac:chgData name="Wiktoria Wyczółkowska" userId="S::wiktoria.wyczolkowska@sp36.bytom.pl::5e4d3c6d-8748-4809-baa7-19c6c32e7ba1" providerId="AD" clId="Web-{E21F5FA2-1C09-4E21-8498-4C878E53CA3D}" dt="2021-03-24T18:07:54.623" v="1070"/>
          <ac:spMkLst>
            <pc:docMk/>
            <pc:sldMk cId="2279544078" sldId="259"/>
            <ac:spMk id="7" creationId="{F56F5174-31D9-4DBB-AAB7-A1FD7BDB1352}"/>
          </ac:spMkLst>
        </pc:spChg>
        <pc:spChg chg="add del">
          <ac:chgData name="Wiktoria Wyczółkowska" userId="S::wiktoria.wyczolkowska@sp36.bytom.pl::5e4d3c6d-8748-4809-baa7-19c6c32e7ba1" providerId="AD" clId="Web-{E21F5FA2-1C09-4E21-8498-4C878E53CA3D}" dt="2021-03-24T18:08:04.186" v="1072"/>
          <ac:spMkLst>
            <pc:docMk/>
            <pc:sldMk cId="2279544078" sldId="259"/>
            <ac:spMk id="8" creationId="{49CD2D09-B1BB-4DF5-9E1C-3D21B21EDEFD}"/>
          </ac:spMkLst>
        </pc:spChg>
        <pc:spChg chg="add del">
          <ac:chgData name="Wiktoria Wyczółkowska" userId="S::wiktoria.wyczolkowska@sp36.bytom.pl::5e4d3c6d-8748-4809-baa7-19c6c32e7ba1" providerId="AD" clId="Web-{E21F5FA2-1C09-4E21-8498-4C878E53CA3D}" dt="2021-03-24T18:07:49.326" v="1068"/>
          <ac:spMkLst>
            <pc:docMk/>
            <pc:sldMk cId="2279544078" sldId="259"/>
            <ac:spMk id="10" creationId="{CF62D2A7-8207-488C-9F46-316BA81A16C8}"/>
          </ac:spMkLst>
        </pc:spChg>
        <pc:spChg chg="add del">
          <ac:chgData name="Wiktoria Wyczółkowska" userId="S::wiktoria.wyczolkowska@sp36.bytom.pl::5e4d3c6d-8748-4809-baa7-19c6c32e7ba1" providerId="AD" clId="Web-{E21F5FA2-1C09-4E21-8498-4C878E53CA3D}" dt="2021-03-24T18:08:04.186" v="1072"/>
          <ac:spMkLst>
            <pc:docMk/>
            <pc:sldMk cId="2279544078" sldId="259"/>
            <ac:spMk id="11" creationId="{967C29FE-FD32-4AFB-AD20-DBDF5864B2D8}"/>
          </ac:spMkLst>
        </pc:spChg>
        <pc:spChg chg="add">
          <ac:chgData name="Wiktoria Wyczółkowska" userId="S::wiktoria.wyczolkowska@sp36.bytom.pl::5e4d3c6d-8748-4809-baa7-19c6c32e7ba1" providerId="AD" clId="Web-{E21F5FA2-1C09-4E21-8498-4C878E53CA3D}" dt="2021-03-24T18:08:04.202" v="1073"/>
          <ac:spMkLst>
            <pc:docMk/>
            <pc:sldMk cId="2279544078" sldId="259"/>
            <ac:spMk id="13" creationId="{45D37F4E-DDB4-456B-97E0-9937730A039F}"/>
          </ac:spMkLst>
        </pc:spChg>
        <pc:spChg chg="add del">
          <ac:chgData name="Wiktoria Wyczółkowska" userId="S::wiktoria.wyczolkowska@sp36.bytom.pl::5e4d3c6d-8748-4809-baa7-19c6c32e7ba1" providerId="AD" clId="Web-{E21F5FA2-1C09-4E21-8498-4C878E53CA3D}" dt="2021-03-24T18:07:54.623" v="1070"/>
          <ac:spMkLst>
            <pc:docMk/>
            <pc:sldMk cId="2279544078" sldId="259"/>
            <ac:spMk id="14" creationId="{F9A95BEE-6BB1-4A28-A8E6-A34B2E42EF87}"/>
          </ac:spMkLst>
        </pc:spChg>
        <pc:spChg chg="add">
          <ac:chgData name="Wiktoria Wyczółkowska" userId="S::wiktoria.wyczolkowska@sp36.bytom.pl::5e4d3c6d-8748-4809-baa7-19c6c32e7ba1" providerId="AD" clId="Web-{E21F5FA2-1C09-4E21-8498-4C878E53CA3D}" dt="2021-03-24T18:08:04.202" v="1073"/>
          <ac:spMkLst>
            <pc:docMk/>
            <pc:sldMk cId="2279544078" sldId="259"/>
            <ac:spMk id="15" creationId="{B2DD41CD-8F47-4F56-AD12-4E2FF7696987}"/>
          </ac:spMkLst>
        </pc:spChg>
        <pc:picChg chg="add mod ord">
          <ac:chgData name="Wiktoria Wyczółkowska" userId="S::wiktoria.wyczolkowska@sp36.bytom.pl::5e4d3c6d-8748-4809-baa7-19c6c32e7ba1" providerId="AD" clId="Web-{E21F5FA2-1C09-4E21-8498-4C878E53CA3D}" dt="2021-03-24T18:08:04.202" v="1073"/>
          <ac:picMkLst>
            <pc:docMk/>
            <pc:sldMk cId="2279544078" sldId="259"/>
            <ac:picMk id="5" creationId="{7769C522-F892-42E2-B298-7D34D49E9E40}"/>
          </ac:picMkLst>
        </pc:picChg>
        <pc:picChg chg="add del">
          <ac:chgData name="Wiktoria Wyczółkowska" userId="S::wiktoria.wyczolkowska@sp36.bytom.pl::5e4d3c6d-8748-4809-baa7-19c6c32e7ba1" providerId="AD" clId="Web-{E21F5FA2-1C09-4E21-8498-4C878E53CA3D}" dt="2021-03-24T18:08:04.186" v="1072"/>
          <ac:picMkLst>
            <pc:docMk/>
            <pc:sldMk cId="2279544078" sldId="259"/>
            <ac:picMk id="9" creationId="{83355637-BA71-4F63-94C9-E77BF81BDFC0}"/>
          </ac:picMkLst>
        </pc:picChg>
        <pc:picChg chg="add del">
          <ac:chgData name="Wiktoria Wyczółkowska" userId="S::wiktoria.wyczolkowska@sp36.bytom.pl::5e4d3c6d-8748-4809-baa7-19c6c32e7ba1" providerId="AD" clId="Web-{E21F5FA2-1C09-4E21-8498-4C878E53CA3D}" dt="2021-03-24T18:07:54.623" v="1070"/>
          <ac:picMkLst>
            <pc:docMk/>
            <pc:sldMk cId="2279544078" sldId="259"/>
            <ac:picMk id="12" creationId="{AE113210-7872-481A-ADE6-3A05CCAF5EB2}"/>
          </ac:picMkLst>
        </pc:picChg>
      </pc:sldChg>
      <pc:sldChg chg="addSp delSp modSp new mod ord setBg setClrOvrMap">
        <pc:chgData name="Wiktoria Wyczółkowska" userId="S::wiktoria.wyczolkowska@sp36.bytom.pl::5e4d3c6d-8748-4809-baa7-19c6c32e7ba1" providerId="AD" clId="Web-{E21F5FA2-1C09-4E21-8498-4C878E53CA3D}" dt="2021-03-24T18:33:45.942" v="1783"/>
        <pc:sldMkLst>
          <pc:docMk/>
          <pc:sldMk cId="3548188260" sldId="260"/>
        </pc:sldMkLst>
        <pc:spChg chg="mod ord">
          <ac:chgData name="Wiktoria Wyczółkowska" userId="S::wiktoria.wyczolkowska@sp36.bytom.pl::5e4d3c6d-8748-4809-baa7-19c6c32e7ba1" providerId="AD" clId="Web-{E21F5FA2-1C09-4E21-8498-4C878E53CA3D}" dt="2021-03-24T18:13:08.218" v="1161" actId="20577"/>
          <ac:spMkLst>
            <pc:docMk/>
            <pc:sldMk cId="3548188260" sldId="260"/>
            <ac:spMk id="2" creationId="{3DB1C0C7-FD05-4920-BE7D-A6F524270A2F}"/>
          </ac:spMkLst>
        </pc:spChg>
        <pc:spChg chg="mod ord">
          <ac:chgData name="Wiktoria Wyczółkowska" userId="S::wiktoria.wyczolkowska@sp36.bytom.pl::5e4d3c6d-8748-4809-baa7-19c6c32e7ba1" providerId="AD" clId="Web-{E21F5FA2-1C09-4E21-8498-4C878E53CA3D}" dt="2021-03-24T18:12:52.046" v="1159"/>
          <ac:spMkLst>
            <pc:docMk/>
            <pc:sldMk cId="3548188260" sldId="260"/>
            <ac:spMk id="3" creationId="{A8588973-D31E-4937-8D9B-EFFB808A24F2}"/>
          </ac:spMkLst>
        </pc:spChg>
        <pc:spChg chg="del mod">
          <ac:chgData name="Wiktoria Wyczółkowska" userId="S::wiktoria.wyczolkowska@sp36.bytom.pl::5e4d3c6d-8748-4809-baa7-19c6c32e7ba1" providerId="AD" clId="Web-{E21F5FA2-1C09-4E21-8498-4C878E53CA3D}" dt="2021-03-24T18:11:35.104" v="1149"/>
          <ac:spMkLst>
            <pc:docMk/>
            <pc:sldMk cId="3548188260" sldId="260"/>
            <ac:spMk id="4" creationId="{CE44CB02-3397-4EB1-9580-79488A4446AB}"/>
          </ac:spMkLst>
        </pc:spChg>
        <pc:spChg chg="add del">
          <ac:chgData name="Wiktoria Wyczółkowska" userId="S::wiktoria.wyczolkowska@sp36.bytom.pl::5e4d3c6d-8748-4809-baa7-19c6c32e7ba1" providerId="AD" clId="Web-{E21F5FA2-1C09-4E21-8498-4C878E53CA3D}" dt="2021-03-24T18:12:52.030" v="1158"/>
          <ac:spMkLst>
            <pc:docMk/>
            <pc:sldMk cId="3548188260" sldId="260"/>
            <ac:spMk id="8" creationId="{8F23F8A3-8FD7-4779-8323-FDC26BE99889}"/>
          </ac:spMkLst>
        </pc:spChg>
        <pc:spChg chg="add del">
          <ac:chgData name="Wiktoria Wyczółkowska" userId="S::wiktoria.wyczolkowska@sp36.bytom.pl::5e4d3c6d-8748-4809-baa7-19c6c32e7ba1" providerId="AD" clId="Web-{E21F5FA2-1C09-4E21-8498-4C878E53CA3D}" dt="2021-03-24T18:12:52.030" v="1158"/>
          <ac:spMkLst>
            <pc:docMk/>
            <pc:sldMk cId="3548188260" sldId="260"/>
            <ac:spMk id="9" creationId="{F605C4CC-A25C-416F-8333-7CB7DC97D870}"/>
          </ac:spMkLst>
        </pc:spChg>
        <pc:spChg chg="add">
          <ac:chgData name="Wiktoria Wyczółkowska" userId="S::wiktoria.wyczolkowska@sp36.bytom.pl::5e4d3c6d-8748-4809-baa7-19c6c32e7ba1" providerId="AD" clId="Web-{E21F5FA2-1C09-4E21-8498-4C878E53CA3D}" dt="2021-03-24T18:12:52.046" v="1159"/>
          <ac:spMkLst>
            <pc:docMk/>
            <pc:sldMk cId="3548188260" sldId="260"/>
            <ac:spMk id="10" creationId="{A3BAF07C-C39E-42EB-BB22-8D46691D9735}"/>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11" creationId="{231BF440-39FA-4087-84CC-2EEC0BBDAF29}"/>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13" creationId="{F04E4CBA-303B-48BD-8451-C2701CB0EEBF}"/>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15" creationId="{F6CA58B3-AFCC-4A40-9882-50D5080879B0}"/>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17" creationId="{75C56826-D4E5-42ED-8529-079651CB3005}"/>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19" creationId="{82095FCE-EF05-4443-B97A-85DEE3A5CA17}"/>
          </ac:spMkLst>
        </pc:spChg>
        <pc:spChg chg="add del">
          <ac:chgData name="Wiktoria Wyczółkowska" userId="S::wiktoria.wyczolkowska@sp36.bytom.pl::5e4d3c6d-8748-4809-baa7-19c6c32e7ba1" providerId="AD" clId="Web-{E21F5FA2-1C09-4E21-8498-4C878E53CA3D}" dt="2021-03-24T18:12:48.139" v="1156"/>
          <ac:spMkLst>
            <pc:docMk/>
            <pc:sldMk cId="3548188260" sldId="260"/>
            <ac:spMk id="21" creationId="{CA00AE6B-AA30-4CF8-BA6F-339B780AD76C}"/>
          </ac:spMkLst>
        </pc:spChg>
        <pc:grpChg chg="add">
          <ac:chgData name="Wiktoria Wyczółkowska" userId="S::wiktoria.wyczolkowska@sp36.bytom.pl::5e4d3c6d-8748-4809-baa7-19c6c32e7ba1" providerId="AD" clId="Web-{E21F5FA2-1C09-4E21-8498-4C878E53CA3D}" dt="2021-03-24T18:12:52.046" v="1159"/>
          <ac:grpSpMkLst>
            <pc:docMk/>
            <pc:sldMk cId="3548188260" sldId="260"/>
            <ac:grpSpMk id="12" creationId="{D8E9CF54-0466-4261-9E62-0249E60E1886}"/>
          </ac:grpSpMkLst>
        </pc:grpChg>
        <pc:picChg chg="add mod ord">
          <ac:chgData name="Wiktoria Wyczółkowska" userId="S::wiktoria.wyczolkowska@sp36.bytom.pl::5e4d3c6d-8748-4809-baa7-19c6c32e7ba1" providerId="AD" clId="Web-{E21F5FA2-1C09-4E21-8498-4C878E53CA3D}" dt="2021-03-24T18:12:52.046" v="1159"/>
          <ac:picMkLst>
            <pc:docMk/>
            <pc:sldMk cId="3548188260" sldId="260"/>
            <ac:picMk id="5" creationId="{A359A5DC-03FE-4D45-B7BB-4150C23A8793}"/>
          </ac:picMkLst>
        </pc:picChg>
        <pc:picChg chg="add mod ord">
          <ac:chgData name="Wiktoria Wyczółkowska" userId="S::wiktoria.wyczolkowska@sp36.bytom.pl::5e4d3c6d-8748-4809-baa7-19c6c32e7ba1" providerId="AD" clId="Web-{E21F5FA2-1C09-4E21-8498-4C878E53CA3D}" dt="2021-03-24T18:12:52.046" v="1159"/>
          <ac:picMkLst>
            <pc:docMk/>
            <pc:sldMk cId="3548188260" sldId="260"/>
            <ac:picMk id="6" creationId="{628379D2-C8A0-4599-B561-86476997D389}"/>
          </ac:picMkLst>
        </pc:picChg>
      </pc:sldChg>
      <pc:sldChg chg="addSp delSp modSp new mod ord setBg setClrOvrMap">
        <pc:chgData name="Wiktoria Wyczółkowska" userId="S::wiktoria.wyczolkowska@sp36.bytom.pl::5e4d3c6d-8748-4809-baa7-19c6c32e7ba1" providerId="AD" clId="Web-{E21F5FA2-1C09-4E21-8498-4C878E53CA3D}" dt="2021-03-24T18:33:48.442" v="1784"/>
        <pc:sldMkLst>
          <pc:docMk/>
          <pc:sldMk cId="3459908492" sldId="261"/>
        </pc:sldMkLst>
        <pc:spChg chg="mod">
          <ac:chgData name="Wiktoria Wyczółkowska" userId="S::wiktoria.wyczolkowska@sp36.bytom.pl::5e4d3c6d-8748-4809-baa7-19c6c32e7ba1" providerId="AD" clId="Web-{E21F5FA2-1C09-4E21-8498-4C878E53CA3D}" dt="2021-03-24T18:18:34.361" v="1363" actId="20577"/>
          <ac:spMkLst>
            <pc:docMk/>
            <pc:sldMk cId="3459908492" sldId="261"/>
            <ac:spMk id="2" creationId="{F5A224DF-7C7E-42B2-BC98-A63603BDD1A3}"/>
          </ac:spMkLst>
        </pc:spChg>
        <pc:spChg chg="mod">
          <ac:chgData name="Wiktoria Wyczółkowska" userId="S::wiktoria.wyczolkowska@sp36.bytom.pl::5e4d3c6d-8748-4809-baa7-19c6c32e7ba1" providerId="AD" clId="Web-{E21F5FA2-1C09-4E21-8498-4C878E53CA3D}" dt="2021-03-24T18:18:43.315" v="1365" actId="20577"/>
          <ac:spMkLst>
            <pc:docMk/>
            <pc:sldMk cId="3459908492" sldId="261"/>
            <ac:spMk id="3" creationId="{C83B06D5-69D5-46B7-834B-9BD920D1E5FF}"/>
          </ac:spMkLst>
        </pc:spChg>
        <pc:spChg chg="del mod">
          <ac:chgData name="Wiktoria Wyczółkowska" userId="S::wiktoria.wyczolkowska@sp36.bytom.pl::5e4d3c6d-8748-4809-baa7-19c6c32e7ba1" providerId="AD" clId="Web-{E21F5FA2-1C09-4E21-8498-4C878E53CA3D}" dt="2021-03-24T18:17:25.404" v="1355"/>
          <ac:spMkLst>
            <pc:docMk/>
            <pc:sldMk cId="3459908492" sldId="261"/>
            <ac:spMk id="4" creationId="{F0A903FB-625C-4913-B902-F124FFBD18AE}"/>
          </ac:spMkLst>
        </pc:spChg>
        <pc:spChg chg="add">
          <ac:chgData name="Wiktoria Wyczółkowska" userId="S::wiktoria.wyczolkowska@sp36.bytom.pl::5e4d3c6d-8748-4809-baa7-19c6c32e7ba1" providerId="AD" clId="Web-{E21F5FA2-1C09-4E21-8498-4C878E53CA3D}" dt="2021-03-24T18:18:25.251" v="1361"/>
          <ac:spMkLst>
            <pc:docMk/>
            <pc:sldMk cId="3459908492" sldId="261"/>
            <ac:spMk id="11" creationId="{8F23F8A3-8FD7-4779-8323-FDC26BE99889}"/>
          </ac:spMkLst>
        </pc:spChg>
        <pc:spChg chg="add">
          <ac:chgData name="Wiktoria Wyczółkowska" userId="S::wiktoria.wyczolkowska@sp36.bytom.pl::5e4d3c6d-8748-4809-baa7-19c6c32e7ba1" providerId="AD" clId="Web-{E21F5FA2-1C09-4E21-8498-4C878E53CA3D}" dt="2021-03-24T18:18:25.251" v="1361"/>
          <ac:spMkLst>
            <pc:docMk/>
            <pc:sldMk cId="3459908492" sldId="261"/>
            <ac:spMk id="13" creationId="{F605C4CC-A25C-416F-8333-7CB7DC97D870}"/>
          </ac:spMkLst>
        </pc:spChg>
        <pc:picChg chg="add mod ord">
          <ac:chgData name="Wiktoria Wyczółkowska" userId="S::wiktoria.wyczolkowska@sp36.bytom.pl::5e4d3c6d-8748-4809-baa7-19c6c32e7ba1" providerId="AD" clId="Web-{E21F5FA2-1C09-4E21-8498-4C878E53CA3D}" dt="2021-03-24T18:18:25.251" v="1361"/>
          <ac:picMkLst>
            <pc:docMk/>
            <pc:sldMk cId="3459908492" sldId="261"/>
            <ac:picMk id="5" creationId="{E62516DA-DE39-49C6-91BA-EC4516834884}"/>
          </ac:picMkLst>
        </pc:picChg>
        <pc:picChg chg="add mod ord">
          <ac:chgData name="Wiktoria Wyczółkowska" userId="S::wiktoria.wyczolkowska@sp36.bytom.pl::5e4d3c6d-8748-4809-baa7-19c6c32e7ba1" providerId="AD" clId="Web-{E21F5FA2-1C09-4E21-8498-4C878E53CA3D}" dt="2021-03-24T18:18:25.251" v="1361"/>
          <ac:picMkLst>
            <pc:docMk/>
            <pc:sldMk cId="3459908492" sldId="261"/>
            <ac:picMk id="6" creationId="{5612BBD9-3062-40E4-8B5B-DA7451A5D1AC}"/>
          </ac:picMkLst>
        </pc:picChg>
      </pc:sldChg>
      <pc:sldChg chg="addSp delSp modSp new mod ord setBg setClrOvrMap">
        <pc:chgData name="Wiktoria Wyczółkowska" userId="S::wiktoria.wyczolkowska@sp36.bytom.pl::5e4d3c6d-8748-4809-baa7-19c6c32e7ba1" providerId="AD" clId="Web-{E21F5FA2-1C09-4E21-8498-4C878E53CA3D}" dt="2021-03-24T18:33:49.926" v="1785"/>
        <pc:sldMkLst>
          <pc:docMk/>
          <pc:sldMk cId="4119398218" sldId="262"/>
        </pc:sldMkLst>
        <pc:spChg chg="mod">
          <ac:chgData name="Wiktoria Wyczółkowska" userId="S::wiktoria.wyczolkowska@sp36.bytom.pl::5e4d3c6d-8748-4809-baa7-19c6c32e7ba1" providerId="AD" clId="Web-{E21F5FA2-1C09-4E21-8498-4C878E53CA3D}" dt="2021-03-24T18:24:16.973" v="1600" actId="20577"/>
          <ac:spMkLst>
            <pc:docMk/>
            <pc:sldMk cId="4119398218" sldId="262"/>
            <ac:spMk id="2" creationId="{F180EC20-3B5B-496F-9DF7-5AE16310CED6}"/>
          </ac:spMkLst>
        </pc:spChg>
        <pc:spChg chg="mod">
          <ac:chgData name="Wiktoria Wyczółkowska" userId="S::wiktoria.wyczolkowska@sp36.bytom.pl::5e4d3c6d-8748-4809-baa7-19c6c32e7ba1" providerId="AD" clId="Web-{E21F5FA2-1C09-4E21-8498-4C878E53CA3D}" dt="2021-03-24T18:24:33.021" v="1604" actId="14100"/>
          <ac:spMkLst>
            <pc:docMk/>
            <pc:sldMk cId="4119398218" sldId="262"/>
            <ac:spMk id="3" creationId="{DFF378BE-9347-4858-A8EB-D2CB2A673E4B}"/>
          </ac:spMkLst>
        </pc:spChg>
        <pc:spChg chg="del mod">
          <ac:chgData name="Wiktoria Wyczółkowska" userId="S::wiktoria.wyczolkowska@sp36.bytom.pl::5e4d3c6d-8748-4809-baa7-19c6c32e7ba1" providerId="AD" clId="Web-{E21F5FA2-1C09-4E21-8498-4C878E53CA3D}" dt="2021-03-24T18:23:10.095" v="1590"/>
          <ac:spMkLst>
            <pc:docMk/>
            <pc:sldMk cId="4119398218" sldId="262"/>
            <ac:spMk id="4" creationId="{28CBB911-E213-4BA4-9A98-4B0FD25A71C1}"/>
          </ac:spMkLst>
        </pc:spChg>
        <pc:spChg chg="add">
          <ac:chgData name="Wiktoria Wyczółkowska" userId="S::wiktoria.wyczolkowska@sp36.bytom.pl::5e4d3c6d-8748-4809-baa7-19c6c32e7ba1" providerId="AD" clId="Web-{E21F5FA2-1C09-4E21-8498-4C878E53CA3D}" dt="2021-03-24T18:23:53.050" v="1595"/>
          <ac:spMkLst>
            <pc:docMk/>
            <pc:sldMk cId="4119398218" sldId="262"/>
            <ac:spMk id="8" creationId="{A86541C6-61B1-4DAA-B57A-EAF3F24F0491}"/>
          </ac:spMkLst>
        </pc:spChg>
        <pc:spChg chg="add">
          <ac:chgData name="Wiktoria Wyczółkowska" userId="S::wiktoria.wyczolkowska@sp36.bytom.pl::5e4d3c6d-8748-4809-baa7-19c6c32e7ba1" providerId="AD" clId="Web-{E21F5FA2-1C09-4E21-8498-4C878E53CA3D}" dt="2021-03-24T18:23:53.050" v="1595"/>
          <ac:spMkLst>
            <pc:docMk/>
            <pc:sldMk cId="4119398218" sldId="262"/>
            <ac:spMk id="9" creationId="{71750011-2006-46BB-AFDE-C6E461752333}"/>
          </ac:spMkLst>
        </pc:spChg>
        <pc:spChg chg="add del">
          <ac:chgData name="Wiktoria Wyczółkowska" userId="S::wiktoria.wyczolkowska@sp36.bytom.pl::5e4d3c6d-8748-4809-baa7-19c6c32e7ba1" providerId="AD" clId="Web-{E21F5FA2-1C09-4E21-8498-4C878E53CA3D}" dt="2021-03-24T18:23:53.035" v="1594"/>
          <ac:spMkLst>
            <pc:docMk/>
            <pc:sldMk cId="4119398218" sldId="262"/>
            <ac:spMk id="11" creationId="{D2B783EE-0239-4717-BBEA-8C9EAC61C824}"/>
          </ac:spMkLst>
        </pc:spChg>
        <pc:spChg chg="add del">
          <ac:chgData name="Wiktoria Wyczółkowska" userId="S::wiktoria.wyczolkowska@sp36.bytom.pl::5e4d3c6d-8748-4809-baa7-19c6c32e7ba1" providerId="AD" clId="Web-{E21F5FA2-1C09-4E21-8498-4C878E53CA3D}" dt="2021-03-24T18:23:53.035" v="1594"/>
          <ac:spMkLst>
            <pc:docMk/>
            <pc:sldMk cId="4119398218" sldId="262"/>
            <ac:spMk id="13" creationId="{A7B99495-F43F-4D80-A44F-2CB4764EB90B}"/>
          </ac:spMkLst>
        </pc:spChg>
        <pc:spChg chg="add del">
          <ac:chgData name="Wiktoria Wyczółkowska" userId="S::wiktoria.wyczolkowska@sp36.bytom.pl::5e4d3c6d-8748-4809-baa7-19c6c32e7ba1" providerId="AD" clId="Web-{E21F5FA2-1C09-4E21-8498-4C878E53CA3D}" dt="2021-03-24T18:23:53.035" v="1594"/>
          <ac:spMkLst>
            <pc:docMk/>
            <pc:sldMk cId="4119398218" sldId="262"/>
            <ac:spMk id="15" creationId="{70BEB1E7-2F88-40BC-B73D-42E5B6F80BFC}"/>
          </ac:spMkLst>
        </pc:spChg>
        <pc:picChg chg="add mod ord">
          <ac:chgData name="Wiktoria Wyczółkowska" userId="S::wiktoria.wyczolkowska@sp36.bytom.pl::5e4d3c6d-8748-4809-baa7-19c6c32e7ba1" providerId="AD" clId="Web-{E21F5FA2-1C09-4E21-8498-4C878E53CA3D}" dt="2021-03-24T18:23:53.050" v="1595"/>
          <ac:picMkLst>
            <pc:docMk/>
            <pc:sldMk cId="4119398218" sldId="262"/>
            <ac:picMk id="5" creationId="{DAB50039-4513-4E84-A8E0-41F8CB700767}"/>
          </ac:picMkLst>
        </pc:picChg>
        <pc:picChg chg="add mod">
          <ac:chgData name="Wiktoria Wyczółkowska" userId="S::wiktoria.wyczolkowska@sp36.bytom.pl::5e4d3c6d-8748-4809-baa7-19c6c32e7ba1" providerId="AD" clId="Web-{E21F5FA2-1C09-4E21-8498-4C878E53CA3D}" dt="2021-03-24T18:23:53.050" v="1595"/>
          <ac:picMkLst>
            <pc:docMk/>
            <pc:sldMk cId="4119398218" sldId="262"/>
            <ac:picMk id="6" creationId="{017D579E-3422-4CBD-B097-2EB92D0F2271}"/>
          </ac:picMkLst>
        </pc:picChg>
      </pc:sldChg>
      <pc:sldChg chg="addSp delSp modSp new mod setBg setClrOvrMap">
        <pc:chgData name="Wiktoria Wyczółkowska" userId="S::wiktoria.wyczolkowska@sp36.bytom.pl::5e4d3c6d-8748-4809-baa7-19c6c32e7ba1" providerId="AD" clId="Web-{E21F5FA2-1C09-4E21-8498-4C878E53CA3D}" dt="2021-03-24T18:29:38.960" v="1748" actId="20577"/>
        <pc:sldMkLst>
          <pc:docMk/>
          <pc:sldMk cId="1313468036" sldId="263"/>
        </pc:sldMkLst>
        <pc:spChg chg="mod">
          <ac:chgData name="Wiktoria Wyczółkowska" userId="S::wiktoria.wyczolkowska@sp36.bytom.pl::5e4d3c6d-8748-4809-baa7-19c6c32e7ba1" providerId="AD" clId="Web-{E21F5FA2-1C09-4E21-8498-4C878E53CA3D}" dt="2021-03-24T18:29:38.960" v="1748" actId="20577"/>
          <ac:spMkLst>
            <pc:docMk/>
            <pc:sldMk cId="1313468036" sldId="263"/>
            <ac:spMk id="2" creationId="{36CE0383-32FB-49B2-9E8D-77BB367BC510}"/>
          </ac:spMkLst>
        </pc:spChg>
        <pc:spChg chg="mod ord">
          <ac:chgData name="Wiktoria Wyczółkowska" userId="S::wiktoria.wyczolkowska@sp36.bytom.pl::5e4d3c6d-8748-4809-baa7-19c6c32e7ba1" providerId="AD" clId="Web-{E21F5FA2-1C09-4E21-8498-4C878E53CA3D}" dt="2021-03-24T18:29:25.381" v="1746"/>
          <ac:spMkLst>
            <pc:docMk/>
            <pc:sldMk cId="1313468036" sldId="263"/>
            <ac:spMk id="3" creationId="{841703F8-D78B-447C-BF00-C1E82D4646EF}"/>
          </ac:spMkLst>
        </pc:spChg>
        <pc:spChg chg="del mod">
          <ac:chgData name="Wiktoria Wyczółkowska" userId="S::wiktoria.wyczolkowska@sp36.bytom.pl::5e4d3c6d-8748-4809-baa7-19c6c32e7ba1" providerId="AD" clId="Web-{E21F5FA2-1C09-4E21-8498-4C878E53CA3D}" dt="2021-03-24T18:28:10.408" v="1737"/>
          <ac:spMkLst>
            <pc:docMk/>
            <pc:sldMk cId="1313468036" sldId="263"/>
            <ac:spMk id="4" creationId="{25E4864C-B9C3-4B92-8139-E622A767F08B}"/>
          </ac:spMkLst>
        </pc:spChg>
        <pc:spChg chg="add">
          <ac:chgData name="Wiktoria Wyczółkowska" userId="S::wiktoria.wyczolkowska@sp36.bytom.pl::5e4d3c6d-8748-4809-baa7-19c6c32e7ba1" providerId="AD" clId="Web-{E21F5FA2-1C09-4E21-8498-4C878E53CA3D}" dt="2021-03-24T18:29:25.381" v="1746"/>
          <ac:spMkLst>
            <pc:docMk/>
            <pc:sldMk cId="1313468036" sldId="263"/>
            <ac:spMk id="11" creationId="{A3BAF07C-C39E-42EB-BB22-8D46691D9735}"/>
          </ac:spMkLst>
        </pc:spChg>
        <pc:grpChg chg="add">
          <ac:chgData name="Wiktoria Wyczółkowska" userId="S::wiktoria.wyczolkowska@sp36.bytom.pl::5e4d3c6d-8748-4809-baa7-19c6c32e7ba1" providerId="AD" clId="Web-{E21F5FA2-1C09-4E21-8498-4C878E53CA3D}" dt="2021-03-24T18:29:25.381" v="1746"/>
          <ac:grpSpMkLst>
            <pc:docMk/>
            <pc:sldMk cId="1313468036" sldId="263"/>
            <ac:grpSpMk id="13" creationId="{D8E9CF54-0466-4261-9E62-0249E60E1886}"/>
          </ac:grpSpMkLst>
        </pc:grpChg>
        <pc:picChg chg="add mod ord">
          <ac:chgData name="Wiktoria Wyczółkowska" userId="S::wiktoria.wyczolkowska@sp36.bytom.pl::5e4d3c6d-8748-4809-baa7-19c6c32e7ba1" providerId="AD" clId="Web-{E21F5FA2-1C09-4E21-8498-4C878E53CA3D}" dt="2021-03-24T18:29:25.381" v="1746"/>
          <ac:picMkLst>
            <pc:docMk/>
            <pc:sldMk cId="1313468036" sldId="263"/>
            <ac:picMk id="5" creationId="{71412DF8-38AF-411C-80D7-197819988B20}"/>
          </ac:picMkLst>
        </pc:picChg>
        <pc:picChg chg="add mod">
          <ac:chgData name="Wiktoria Wyczółkowska" userId="S::wiktoria.wyczolkowska@sp36.bytom.pl::5e4d3c6d-8748-4809-baa7-19c6c32e7ba1" providerId="AD" clId="Web-{E21F5FA2-1C09-4E21-8498-4C878E53CA3D}" dt="2021-03-24T18:29:25.381" v="1746"/>
          <ac:picMkLst>
            <pc:docMk/>
            <pc:sldMk cId="1313468036" sldId="263"/>
            <ac:picMk id="6" creationId="{C1D63C2A-E2A8-48EF-9886-83833F27C018}"/>
          </ac:picMkLst>
        </pc:picChg>
      </pc:sldChg>
      <pc:sldChg chg="addSp delSp modSp new mod ord setBg">
        <pc:chgData name="Wiktoria Wyczółkowska" userId="S::wiktoria.wyczolkowska@sp36.bytom.pl::5e4d3c6d-8748-4809-baa7-19c6c32e7ba1" providerId="AD" clId="Web-{E21F5FA2-1C09-4E21-8498-4C878E53CA3D}" dt="2021-03-24T18:33:16.659" v="1781"/>
        <pc:sldMkLst>
          <pc:docMk/>
          <pc:sldMk cId="1799636408" sldId="264"/>
        </pc:sldMkLst>
        <pc:spChg chg="mod ord">
          <ac:chgData name="Wiktoria Wyczółkowska" userId="S::wiktoria.wyczolkowska@sp36.bytom.pl::5e4d3c6d-8748-4809-baa7-19c6c32e7ba1" providerId="AD" clId="Web-{E21F5FA2-1C09-4E21-8498-4C878E53CA3D}" dt="2021-03-24T18:33:09.674" v="1780" actId="20577"/>
          <ac:spMkLst>
            <pc:docMk/>
            <pc:sldMk cId="1799636408" sldId="264"/>
            <ac:spMk id="2" creationId="{3024DCDD-0C6A-4358-8D22-1C3FBF43E07C}"/>
          </ac:spMkLst>
        </pc:spChg>
        <pc:spChg chg="del mod">
          <ac:chgData name="Wiktoria Wyczółkowska" userId="S::wiktoria.wyczolkowska@sp36.bytom.pl::5e4d3c6d-8748-4809-baa7-19c6c32e7ba1" providerId="AD" clId="Web-{E21F5FA2-1C09-4E21-8498-4C878E53CA3D}" dt="2021-03-24T18:32:20.984" v="1770"/>
          <ac:spMkLst>
            <pc:docMk/>
            <pc:sldMk cId="1799636408" sldId="264"/>
            <ac:spMk id="3" creationId="{6D9FAC12-E8E1-430D-A6DD-48136013D93B}"/>
          </ac:spMkLst>
        </pc:spChg>
        <pc:spChg chg="add">
          <ac:chgData name="Wiktoria Wyczółkowska" userId="S::wiktoria.wyczolkowska@sp36.bytom.pl::5e4d3c6d-8748-4809-baa7-19c6c32e7ba1" providerId="AD" clId="Web-{E21F5FA2-1C09-4E21-8498-4C878E53CA3D}" dt="2021-03-24T18:32:46.751" v="1772"/>
          <ac:spMkLst>
            <pc:docMk/>
            <pc:sldMk cId="1799636408" sldId="264"/>
            <ac:spMk id="10" creationId="{4351DFE5-F63D-4BE0-BDA9-E3EB88F01AA5}"/>
          </ac:spMkLst>
        </pc:spChg>
        <pc:picChg chg="add mod ord">
          <ac:chgData name="Wiktoria Wyczółkowska" userId="S::wiktoria.wyczolkowska@sp36.bytom.pl::5e4d3c6d-8748-4809-baa7-19c6c32e7ba1" providerId="AD" clId="Web-{E21F5FA2-1C09-4E21-8498-4C878E53CA3D}" dt="2021-03-24T18:32:46.751" v="1772"/>
          <ac:picMkLst>
            <pc:docMk/>
            <pc:sldMk cId="1799636408" sldId="264"/>
            <ac:picMk id="4" creationId="{4557354C-CA9F-4361-9E9D-AFE361A30BC7}"/>
          </ac:picMkLst>
        </pc:picChg>
        <pc:picChg chg="add mod">
          <ac:chgData name="Wiktoria Wyczółkowska" userId="S::wiktoria.wyczolkowska@sp36.bytom.pl::5e4d3c6d-8748-4809-baa7-19c6c32e7ba1" providerId="AD" clId="Web-{E21F5FA2-1C09-4E21-8498-4C878E53CA3D}" dt="2021-03-24T18:32:46.751" v="1772"/>
          <ac:picMkLst>
            <pc:docMk/>
            <pc:sldMk cId="1799636408" sldId="264"/>
            <ac:picMk id="5" creationId="{F6006334-0AAF-45B7-B53A-74D51F472C96}"/>
          </ac:picMkLst>
        </pc:picChg>
        <pc:picChg chg="add">
          <ac:chgData name="Wiktoria Wyczółkowska" userId="S::wiktoria.wyczolkowska@sp36.bytom.pl::5e4d3c6d-8748-4809-baa7-19c6c32e7ba1" providerId="AD" clId="Web-{E21F5FA2-1C09-4E21-8498-4C878E53CA3D}" dt="2021-03-24T18:32:46.751" v="1772"/>
          <ac:picMkLst>
            <pc:docMk/>
            <pc:sldMk cId="1799636408" sldId="264"/>
            <ac:picMk id="12" creationId="{02DD2BC0-6F29-4B4F-8D61-2DCF6D2E8E7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24.03.2021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24.03.2021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24.03.2021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24.03.2021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24.03.2021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24.03.2021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24.03.2021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24.03.2021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24.03.2021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24.03.2021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24.03.2021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24.03.2021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5">
            <a:extLst>
              <a:ext uri="{FF2B5EF4-FFF2-40B4-BE49-F238E27FC236}">
                <a16:creationId xmlns:a16="http://schemas.microsoft.com/office/drawing/2014/main" id="{F6006334-0AAF-45B7-B53A-74D51F472C96}"/>
              </a:ext>
            </a:extLst>
          </p:cNvPr>
          <p:cNvPicPr>
            <a:picLocks noChangeAspect="1"/>
          </p:cNvPicPr>
          <p:nvPr/>
        </p:nvPicPr>
        <p:blipFill>
          <a:blip r:embed="rId3"/>
          <a:stretch>
            <a:fillRect/>
          </a:stretch>
        </p:blipFill>
        <p:spPr>
          <a:xfrm>
            <a:off x="1325563" y="2898775"/>
            <a:ext cx="4735513" cy="3130550"/>
          </a:xfrm>
          <a:prstGeom prst="rect">
            <a:avLst/>
          </a:prstGeom>
        </p:spPr>
      </p:pic>
      <p:pic>
        <p:nvPicPr>
          <p:cNvPr id="4" name="Picture 4">
            <a:extLst>
              <a:ext uri="{FF2B5EF4-FFF2-40B4-BE49-F238E27FC236}">
                <a16:creationId xmlns:a16="http://schemas.microsoft.com/office/drawing/2014/main" id="{4557354C-CA9F-4361-9E9D-AFE361A30BC7}"/>
              </a:ext>
            </a:extLst>
          </p:cNvPr>
          <p:cNvPicPr>
            <a:picLocks noGrp="1" noChangeAspect="1"/>
          </p:cNvPicPr>
          <p:nvPr>
            <p:ph idx="1"/>
          </p:nvPr>
        </p:nvPicPr>
        <p:blipFill>
          <a:blip r:embed="rId4"/>
          <a:stretch>
            <a:fillRect/>
          </a:stretch>
        </p:blipFill>
        <p:spPr>
          <a:xfrm>
            <a:off x="6127750" y="2898775"/>
            <a:ext cx="4735513" cy="3130550"/>
          </a:xfrm>
        </p:spPr>
      </p:pic>
      <p:sp>
        <p:nvSpPr>
          <p:cNvPr id="2" name="Title 1">
            <a:extLst>
              <a:ext uri="{FF2B5EF4-FFF2-40B4-BE49-F238E27FC236}">
                <a16:creationId xmlns:a16="http://schemas.microsoft.com/office/drawing/2014/main" id="{3024DCDD-0C6A-4358-8D22-1C3FBF43E07C}"/>
              </a:ext>
            </a:extLst>
          </p:cNvPr>
          <p:cNvSpPr>
            <a:spLocks noGrp="1"/>
          </p:cNvSpPr>
          <p:nvPr>
            <p:ph type="title"/>
          </p:nvPr>
        </p:nvSpPr>
        <p:spPr>
          <a:xfrm>
            <a:off x="1179226" y="826680"/>
            <a:ext cx="9833548" cy="1325563"/>
          </a:xfrm>
        </p:spPr>
        <p:txBody>
          <a:bodyPr>
            <a:normAutofit/>
          </a:bodyPr>
          <a:lstStyle/>
          <a:p>
            <a:pPr algn="ctr"/>
            <a:r>
              <a:rPr lang="en-US" sz="6600" b="1" dirty="0">
                <a:solidFill>
                  <a:srgbClr val="FF0000"/>
                </a:solidFill>
                <a:cs typeface="Calibri Light"/>
              </a:rPr>
              <a:t>PIERWSZE OZNAKI WIOSNY</a:t>
            </a:r>
          </a:p>
        </p:txBody>
      </p:sp>
    </p:spTree>
    <p:extLst>
      <p:ext uri="{BB962C8B-B14F-4D97-AF65-F5344CB8AC3E}">
        <p14:creationId xmlns:p14="http://schemas.microsoft.com/office/powerpoint/2010/main" val="179963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ctrTitle"/>
          </p:nvPr>
        </p:nvSpPr>
        <p:spPr>
          <a:xfrm>
            <a:off x="6687737" y="1384296"/>
            <a:ext cx="4605340" cy="3995106"/>
          </a:xfrm>
        </p:spPr>
        <p:txBody>
          <a:bodyPr vert="horz" lIns="91440" tIns="45720" rIns="91440" bIns="45720" rtlCol="0" anchor="b">
            <a:noAutofit/>
          </a:bodyPr>
          <a:lstStyle/>
          <a:p>
            <a:pPr algn="l"/>
            <a:r>
              <a:rPr lang="pl-PL" sz="2400" b="1" dirty="0">
                <a:solidFill>
                  <a:srgbClr val="00B050"/>
                </a:solidFill>
                <a:cs typeface="Calibri Light"/>
              </a:rPr>
              <a:t>Wiosna to jedna z czterech podstawowych pór roku, a za jej początek uważa się równonoc wiosenną,  która przypada najczęściej 21 marca. </a:t>
            </a:r>
            <a:br>
              <a:rPr lang="pl-PL" sz="2400" b="1" dirty="0">
                <a:solidFill>
                  <a:srgbClr val="00B050"/>
                </a:solidFill>
                <a:cs typeface="Calibri Light"/>
              </a:rPr>
            </a:br>
            <a:r>
              <a:rPr lang="pl-PL" sz="2400" b="1" dirty="0">
                <a:solidFill>
                  <a:srgbClr val="00B050"/>
                </a:solidFill>
                <a:cs typeface="Calibri Light"/>
              </a:rPr>
              <a:t>Zanim na dobre zagości ona w przyrodzie, mówi się o tzw. Przedwiośniu, rozpoczynającym się czasem w lutym, a czasem dopiero w połowie marca – wszystko zależy od temperatury. </a:t>
            </a:r>
          </a:p>
        </p:txBody>
      </p:sp>
      <p:sp>
        <p:nvSpPr>
          <p:cNvPr id="3" name="Podtytuł 2"/>
          <p:cNvSpPr>
            <a:spLocks noGrp="1"/>
          </p:cNvSpPr>
          <p:nvPr>
            <p:ph type="subTitle" idx="1"/>
          </p:nvPr>
        </p:nvSpPr>
        <p:spPr>
          <a:xfrm flipV="1">
            <a:off x="6687737" y="5488418"/>
            <a:ext cx="4605340" cy="1287854"/>
          </a:xfrm>
        </p:spPr>
        <p:txBody>
          <a:bodyPr vert="horz" lIns="91440" tIns="45720" rIns="91440" bIns="45720" rtlCol="0">
            <a:normAutofit/>
          </a:bodyPr>
          <a:lstStyle/>
          <a:p>
            <a:pPr algn="l"/>
            <a:endParaRPr lang="pl-PL" sz="2000">
              <a:solidFill>
                <a:schemeClr val="bg1"/>
              </a:solidFill>
              <a:cs typeface="Calibri"/>
            </a:endParaRPr>
          </a:p>
        </p:txBody>
      </p:sp>
      <p:pic>
        <p:nvPicPr>
          <p:cNvPr id="4" name="Picture 4">
            <a:extLst>
              <a:ext uri="{FF2B5EF4-FFF2-40B4-BE49-F238E27FC236}">
                <a16:creationId xmlns:a16="http://schemas.microsoft.com/office/drawing/2014/main" id="{0CC01E17-953D-4561-9819-B89AE47278C7}"/>
              </a:ext>
            </a:extLst>
          </p:cNvPr>
          <p:cNvPicPr>
            <a:picLocks noChangeAspect="1"/>
          </p:cNvPicPr>
          <p:nvPr/>
        </p:nvPicPr>
        <p:blipFill rotWithShape="1">
          <a:blip r:embed="rId2">
            <a:alphaModFix/>
          </a:blip>
          <a:srcRect l="134" r="6425" b="1"/>
          <a:stretch/>
        </p:blipFill>
        <p:spPr>
          <a:xfrm>
            <a:off x="473874" y="1057275"/>
            <a:ext cx="5917401" cy="4743450"/>
          </a:xfrm>
          <a:prstGeom prst="rect">
            <a:avLst/>
          </a:prstGeom>
        </p:spPr>
      </p:pic>
      <p:sp>
        <p:nvSpPr>
          <p:cNvPr id="12" name="Rectangle 1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2">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31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F706-3923-4AA7-90AF-69A5B5B3BE7B}"/>
              </a:ext>
            </a:extLst>
          </p:cNvPr>
          <p:cNvSpPr>
            <a:spLocks noGrp="1"/>
          </p:cNvSpPr>
          <p:nvPr>
            <p:ph type="title"/>
          </p:nvPr>
        </p:nvSpPr>
        <p:spPr>
          <a:xfrm>
            <a:off x="762001" y="803325"/>
            <a:ext cx="5314536" cy="1325563"/>
          </a:xfrm>
        </p:spPr>
        <p:txBody>
          <a:bodyPr vert="horz" lIns="91440" tIns="45720" rIns="91440" bIns="45720" rtlCol="0" anchor="ctr">
            <a:noAutofit/>
          </a:bodyPr>
          <a:lstStyle/>
          <a:p>
            <a:r>
              <a:rPr lang="en-US" sz="6000" b="1" dirty="0">
                <a:solidFill>
                  <a:schemeClr val="accent2">
                    <a:lumMod val="75000"/>
                  </a:schemeClr>
                </a:solidFill>
              </a:rPr>
              <a:t>OZNAKI PRZEDWIOŚNIA:</a:t>
            </a:r>
          </a:p>
        </p:txBody>
      </p:sp>
      <p:sp>
        <p:nvSpPr>
          <p:cNvPr id="3" name="Content Placeholder 2">
            <a:extLst>
              <a:ext uri="{FF2B5EF4-FFF2-40B4-BE49-F238E27FC236}">
                <a16:creationId xmlns:a16="http://schemas.microsoft.com/office/drawing/2014/main" id="{63A5C0F0-7B09-4E0D-ACC8-568D1CC25856}"/>
              </a:ext>
            </a:extLst>
          </p:cNvPr>
          <p:cNvSpPr>
            <a:spLocks noGrp="1"/>
          </p:cNvSpPr>
          <p:nvPr>
            <p:ph sz="half" idx="1"/>
          </p:nvPr>
        </p:nvSpPr>
        <p:spPr>
          <a:xfrm>
            <a:off x="762000" y="2279018"/>
            <a:ext cx="5314543" cy="3375920"/>
          </a:xfrm>
        </p:spPr>
        <p:txBody>
          <a:bodyPr vert="horz" lIns="91440" tIns="45720" rIns="91440" bIns="45720" rtlCol="0" anchor="t">
            <a:normAutofit fontScale="92500" lnSpcReduction="10000"/>
          </a:bodyPr>
          <a:lstStyle/>
          <a:p>
            <a:pPr marL="0" indent="0">
              <a:buNone/>
            </a:pPr>
            <a:r>
              <a:rPr lang="en-US" sz="3600" b="1" dirty="0">
                <a:solidFill>
                  <a:srgbClr val="7030A0"/>
                </a:solidFill>
              </a:rPr>
              <a:t>1. WYDŁUZA SIĘ DZIEŃ</a:t>
            </a:r>
            <a:r>
              <a:rPr lang="en-US" sz="3200" b="1" dirty="0">
                <a:solidFill>
                  <a:srgbClr val="7030A0"/>
                </a:solidFill>
              </a:rPr>
              <a:t> </a:t>
            </a:r>
            <a:endParaRPr lang="en-US"/>
          </a:p>
          <a:p>
            <a:pPr marL="0" indent="0">
              <a:buNone/>
            </a:pPr>
            <a:r>
              <a:rPr lang="en-US" sz="2400" dirty="0"/>
              <a:t>Polskie </a:t>
            </a:r>
            <a:r>
              <a:rPr lang="en-US" sz="2400" err="1"/>
              <a:t>przedwiośnie</a:t>
            </a:r>
            <a:r>
              <a:rPr lang="en-US" sz="2400" dirty="0"/>
              <a:t> </a:t>
            </a:r>
            <a:r>
              <a:rPr lang="en-US" sz="2400" err="1"/>
              <a:t>zaczyna</a:t>
            </a:r>
            <a:r>
              <a:rPr lang="en-US" sz="2400" dirty="0"/>
              <a:t> </a:t>
            </a:r>
            <a:r>
              <a:rPr lang="en-US" sz="2400" err="1"/>
              <a:t>się</a:t>
            </a:r>
            <a:r>
              <a:rPr lang="en-US" sz="2400" dirty="0"/>
              <a:t> </a:t>
            </a:r>
            <a:r>
              <a:rPr lang="en-US" sz="2400" err="1"/>
              <a:t>na</a:t>
            </a:r>
            <a:r>
              <a:rPr lang="en-US" sz="2400" dirty="0"/>
              <a:t> </a:t>
            </a:r>
            <a:r>
              <a:rPr lang="en-US" sz="2400" err="1"/>
              <a:t>przełomie</a:t>
            </a:r>
            <a:r>
              <a:rPr lang="en-US" sz="2400" dirty="0"/>
              <a:t> </a:t>
            </a:r>
            <a:r>
              <a:rPr lang="en-US" sz="2400" err="1"/>
              <a:t>lutego</a:t>
            </a:r>
            <a:r>
              <a:rPr lang="en-US" sz="2400" dirty="0"/>
              <a:t> I </a:t>
            </a:r>
            <a:r>
              <a:rPr lang="en-US" sz="2400" err="1"/>
              <a:t>marca</a:t>
            </a:r>
            <a:r>
              <a:rPr lang="en-US" sz="2400" dirty="0"/>
              <a:t>. W </a:t>
            </a:r>
            <a:r>
              <a:rPr lang="en-US" sz="2400" err="1"/>
              <a:t>Polskim</a:t>
            </a:r>
            <a:r>
              <a:rPr lang="en-US" sz="2400" dirty="0"/>
              <a:t> </a:t>
            </a:r>
            <a:r>
              <a:rPr lang="en-US" sz="2400" err="1"/>
              <a:t>klimacie</a:t>
            </a:r>
            <a:r>
              <a:rPr lang="en-US" sz="2400" dirty="0"/>
              <a:t> </a:t>
            </a:r>
            <a:r>
              <a:rPr lang="en-US" sz="2400" err="1"/>
              <a:t>pogoda</a:t>
            </a:r>
            <a:r>
              <a:rPr lang="en-US" sz="2400" dirty="0"/>
              <a:t> o </a:t>
            </a:r>
            <a:r>
              <a:rPr lang="en-US" sz="2400" err="1"/>
              <a:t>tej</a:t>
            </a:r>
            <a:r>
              <a:rPr lang="en-US" sz="2400" dirty="0"/>
              <a:t> </a:t>
            </a:r>
            <a:r>
              <a:rPr lang="en-US" sz="2400" err="1"/>
              <a:t>porze</a:t>
            </a:r>
            <a:r>
              <a:rPr lang="en-US" sz="2400" dirty="0"/>
              <a:t> </a:t>
            </a:r>
            <a:r>
              <a:rPr lang="en-US" sz="2400" err="1"/>
              <a:t>roku</a:t>
            </a:r>
            <a:r>
              <a:rPr lang="en-US" sz="2400" dirty="0"/>
              <a:t> jest </a:t>
            </a:r>
            <a:r>
              <a:rPr lang="en-US" sz="2400" err="1"/>
              <a:t>bardzo</a:t>
            </a:r>
            <a:r>
              <a:rPr lang="en-US" sz="2400" dirty="0"/>
              <a:t> </a:t>
            </a:r>
            <a:r>
              <a:rPr lang="en-US" sz="2400" err="1"/>
              <a:t>zmienna</a:t>
            </a:r>
            <a:r>
              <a:rPr lang="en-US" sz="2400" dirty="0"/>
              <a:t> I </a:t>
            </a:r>
            <a:r>
              <a:rPr lang="en-US" sz="2400" err="1"/>
              <a:t>bywa</a:t>
            </a:r>
            <a:r>
              <a:rPr lang="en-US" sz="2400" dirty="0"/>
              <a:t>, </a:t>
            </a:r>
            <a:r>
              <a:rPr lang="en-US" sz="2400" err="1"/>
              <a:t>że</a:t>
            </a:r>
            <a:r>
              <a:rPr lang="en-US" sz="2400" dirty="0"/>
              <a:t> w </a:t>
            </a:r>
            <a:r>
              <a:rPr lang="en-US" sz="2400" err="1"/>
              <a:t>marcu</a:t>
            </a:r>
            <a:r>
              <a:rPr lang="en-US" sz="2400" dirty="0"/>
              <a:t> </a:t>
            </a:r>
            <a:r>
              <a:rPr lang="en-US" sz="2400" err="1"/>
              <a:t>panuje</a:t>
            </a:r>
            <a:r>
              <a:rPr lang="en-US" sz="2400" dirty="0"/>
              <a:t> </a:t>
            </a:r>
            <a:r>
              <a:rPr lang="en-US" sz="2400" err="1"/>
              <a:t>jeszcze</a:t>
            </a:r>
            <a:r>
              <a:rPr lang="en-US" sz="2400" dirty="0"/>
              <a:t> </a:t>
            </a:r>
            <a:r>
              <a:rPr lang="en-US" sz="2400" err="1"/>
              <a:t>zima</a:t>
            </a:r>
            <a:r>
              <a:rPr lang="en-US" sz="2400" dirty="0"/>
              <a:t>. Ale </a:t>
            </a:r>
            <a:r>
              <a:rPr lang="en-US" sz="2400" err="1"/>
              <a:t>słońce</a:t>
            </a:r>
            <a:r>
              <a:rPr lang="en-US" sz="2400" dirty="0"/>
              <a:t> </a:t>
            </a:r>
            <a:r>
              <a:rPr lang="en-US" sz="2400" err="1"/>
              <a:t>wschodzi</a:t>
            </a:r>
            <a:r>
              <a:rPr lang="en-US" sz="2400" dirty="0"/>
              <a:t> </a:t>
            </a:r>
            <a:r>
              <a:rPr lang="en-US" sz="2400" err="1"/>
              <a:t>już</a:t>
            </a:r>
            <a:r>
              <a:rPr lang="en-US" sz="2400" dirty="0"/>
              <a:t> </a:t>
            </a:r>
            <a:r>
              <a:rPr lang="en-US" sz="2400" err="1"/>
              <a:t>wyraźnie</a:t>
            </a:r>
            <a:r>
              <a:rPr lang="en-US" sz="2400" dirty="0"/>
              <a:t> </a:t>
            </a:r>
            <a:r>
              <a:rPr lang="en-US" sz="2400" err="1"/>
              <a:t>wcześniej</a:t>
            </a:r>
            <a:r>
              <a:rPr lang="en-US" sz="2400" dirty="0"/>
              <a:t> (o 6:23) I </a:t>
            </a:r>
            <a:r>
              <a:rPr lang="en-US" sz="2400" err="1"/>
              <a:t>zachodzi</a:t>
            </a:r>
            <a:r>
              <a:rPr lang="en-US" sz="2400" dirty="0"/>
              <a:t> </a:t>
            </a:r>
            <a:r>
              <a:rPr lang="en-US" sz="2400" err="1"/>
              <a:t>później</a:t>
            </a:r>
            <a:r>
              <a:rPr lang="en-US" sz="2400" dirty="0"/>
              <a:t> (17:15). </a:t>
            </a:r>
            <a:r>
              <a:rPr lang="en-US" sz="2400" err="1"/>
              <a:t>Dzień</a:t>
            </a:r>
            <a:r>
              <a:rPr lang="en-US" sz="2400" dirty="0"/>
              <a:t> </a:t>
            </a:r>
            <a:r>
              <a:rPr lang="en-US" sz="2400" err="1"/>
              <a:t>wydłuża</a:t>
            </a:r>
            <a:r>
              <a:rPr lang="en-US" sz="2400" dirty="0"/>
              <a:t> </a:t>
            </a:r>
            <a:r>
              <a:rPr lang="en-US" sz="2400" err="1"/>
              <a:t>sie</a:t>
            </a:r>
            <a:r>
              <a:rPr lang="en-US" sz="2400" dirty="0"/>
              <a:t> o 2 </a:t>
            </a:r>
            <a:r>
              <a:rPr lang="en-US" sz="2400" err="1"/>
              <a:t>godziny</a:t>
            </a:r>
            <a:r>
              <a:rPr lang="en-US" sz="2400" dirty="0"/>
              <a:t>! </a:t>
            </a:r>
            <a:r>
              <a:rPr lang="en-US" sz="2400" err="1"/>
              <a:t>Około</a:t>
            </a:r>
            <a:r>
              <a:rPr lang="en-US" sz="2400" dirty="0"/>
              <a:t> 20 </a:t>
            </a:r>
            <a:r>
              <a:rPr lang="en-US" sz="2400" err="1"/>
              <a:t>marca</a:t>
            </a:r>
            <a:r>
              <a:rPr lang="en-US" sz="2400" dirty="0"/>
              <a:t> </a:t>
            </a:r>
            <a:r>
              <a:rPr lang="en-US" sz="2400" err="1"/>
              <a:t>następuje</a:t>
            </a:r>
            <a:r>
              <a:rPr lang="en-US" sz="2400" dirty="0"/>
              <a:t> </a:t>
            </a:r>
            <a:r>
              <a:rPr lang="en-US" sz="2400" err="1"/>
              <a:t>zrównanie</a:t>
            </a:r>
            <a:r>
              <a:rPr lang="en-US" sz="2400" dirty="0"/>
              <a:t> </a:t>
            </a:r>
            <a:r>
              <a:rPr lang="en-US" sz="2400" err="1"/>
              <a:t>dnia</a:t>
            </a:r>
            <a:r>
              <a:rPr lang="en-US" sz="2400" dirty="0"/>
              <a:t> z </a:t>
            </a:r>
            <a:r>
              <a:rPr lang="en-US" sz="2400" err="1"/>
              <a:t>nocą</a:t>
            </a:r>
            <a:r>
              <a:rPr lang="en-US" sz="2400" dirty="0"/>
              <a:t>. 21 </a:t>
            </a:r>
            <a:r>
              <a:rPr lang="en-US" sz="2400" err="1"/>
              <a:t>marca</a:t>
            </a:r>
            <a:r>
              <a:rPr lang="en-US" sz="2400" dirty="0"/>
              <a:t> </a:t>
            </a:r>
            <a:r>
              <a:rPr lang="en-US" sz="2400" err="1"/>
              <a:t>uznajemy</a:t>
            </a:r>
            <a:r>
              <a:rPr lang="en-US" sz="2400" dirty="0"/>
              <a:t> za </a:t>
            </a:r>
            <a:r>
              <a:rPr lang="en-US" sz="2400" err="1"/>
              <a:t>pierwszy</a:t>
            </a:r>
            <a:r>
              <a:rPr lang="en-US" sz="2400" dirty="0"/>
              <a:t> </a:t>
            </a:r>
            <a:r>
              <a:rPr lang="en-US" sz="2400" err="1"/>
              <a:t>dzień</a:t>
            </a:r>
            <a:r>
              <a:rPr lang="en-US" sz="2400" dirty="0"/>
              <a:t> </a:t>
            </a:r>
            <a:r>
              <a:rPr lang="en-US" sz="2400" err="1"/>
              <a:t>kalendarzowej</a:t>
            </a:r>
            <a:r>
              <a:rPr lang="en-US" sz="2400" dirty="0"/>
              <a:t> </a:t>
            </a:r>
            <a:r>
              <a:rPr lang="en-US" sz="2400" err="1"/>
              <a:t>wiosny</a:t>
            </a:r>
            <a:r>
              <a:rPr lang="en-US" sz="2400" dirty="0"/>
              <a:t>. </a:t>
            </a:r>
            <a:endParaRPr lang="en-US" sz="2400" dirty="0">
              <a:cs typeface="Calibri"/>
            </a:endParaRPr>
          </a:p>
          <a:p>
            <a:pPr marL="0"/>
            <a:endParaRPr lang="en-US" sz="1800" b="1"/>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a:extLst>
              <a:ext uri="{FF2B5EF4-FFF2-40B4-BE49-F238E27FC236}">
                <a16:creationId xmlns:a16="http://schemas.microsoft.com/office/drawing/2014/main" id="{1AA93621-7C09-4BC2-ADD0-66FDD6FE479E}"/>
              </a:ext>
            </a:extLst>
          </p:cNvPr>
          <p:cNvPicPr>
            <a:picLocks noGrp="1" noChangeAspect="1"/>
          </p:cNvPicPr>
          <p:nvPr>
            <p:ph sz="half" idx="2"/>
          </p:nvPr>
        </p:nvPicPr>
        <p:blipFill rotWithShape="1">
          <a:blip r:embed="rId2"/>
          <a:srcRect l="3768" r="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7712352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19EB9-9FF9-45ED-AE60-E82E311DF1D0}"/>
              </a:ext>
            </a:extLst>
          </p:cNvPr>
          <p:cNvSpPr>
            <a:spLocks noGrp="1"/>
          </p:cNvSpPr>
          <p:nvPr>
            <p:ph type="title"/>
          </p:nvPr>
        </p:nvSpPr>
        <p:spPr>
          <a:xfrm>
            <a:off x="801099" y="916125"/>
            <a:ext cx="4249006" cy="1805727"/>
          </a:xfrm>
        </p:spPr>
        <p:txBody>
          <a:bodyPr vert="horz" lIns="91440" tIns="45720" rIns="91440" bIns="45720" rtlCol="0" anchor="ctr">
            <a:noAutofit/>
          </a:bodyPr>
          <a:lstStyle/>
          <a:p>
            <a:r>
              <a:rPr lang="en-US" sz="3600" b="1" kern="1200" dirty="0">
                <a:solidFill>
                  <a:srgbClr val="FF0000"/>
                </a:solidFill>
                <a:latin typeface="+mj-lt"/>
                <a:ea typeface="+mj-ea"/>
                <a:cs typeface="+mj-cs"/>
              </a:rPr>
              <a:t> 2. POJAWIAJĄ SIĘ PIERWSZE WIOSENNE KWIATY</a:t>
            </a:r>
          </a:p>
        </p:txBody>
      </p:sp>
      <p:sp>
        <p:nvSpPr>
          <p:cNvPr id="3" name="Content Placeholder 2">
            <a:extLst>
              <a:ext uri="{FF2B5EF4-FFF2-40B4-BE49-F238E27FC236}">
                <a16:creationId xmlns:a16="http://schemas.microsoft.com/office/drawing/2014/main" id="{671FD026-0E36-4392-9FB2-9C0C9121FEE9}"/>
              </a:ext>
            </a:extLst>
          </p:cNvPr>
          <p:cNvSpPr>
            <a:spLocks noGrp="1"/>
          </p:cNvSpPr>
          <p:nvPr>
            <p:ph sz="half" idx="1"/>
          </p:nvPr>
        </p:nvSpPr>
        <p:spPr>
          <a:xfrm>
            <a:off x="805544" y="2892858"/>
            <a:ext cx="4704715" cy="3776671"/>
          </a:xfrm>
        </p:spPr>
        <p:txBody>
          <a:bodyPr vert="horz" lIns="91440" tIns="45720" rIns="91440" bIns="45720" rtlCol="0" anchor="t">
            <a:noAutofit/>
          </a:bodyPr>
          <a:lstStyle/>
          <a:p>
            <a:r>
              <a:rPr lang="en-US" sz="2000" err="1"/>
              <a:t>Przez</a:t>
            </a:r>
            <a:r>
              <a:rPr lang="en-US" sz="2000" dirty="0"/>
              <a:t> </a:t>
            </a:r>
            <a:r>
              <a:rPr lang="en-US" sz="2000" err="1"/>
              <a:t>resztki</a:t>
            </a:r>
            <a:r>
              <a:rPr lang="en-US" sz="2000" dirty="0"/>
              <a:t> </a:t>
            </a:r>
            <a:r>
              <a:rPr lang="en-US" sz="2000" err="1"/>
              <a:t>śniegu</a:t>
            </a:r>
            <a:r>
              <a:rPr lang="en-US" sz="2000" dirty="0"/>
              <a:t> </a:t>
            </a:r>
            <a:r>
              <a:rPr lang="en-US" sz="2000" err="1"/>
              <a:t>przebijają</a:t>
            </a:r>
            <a:r>
              <a:rPr lang="en-US" sz="2000" dirty="0"/>
              <a:t> </a:t>
            </a:r>
            <a:r>
              <a:rPr lang="en-US" sz="2000" err="1"/>
              <a:t>się</a:t>
            </a:r>
            <a:r>
              <a:rPr lang="en-US" sz="2000" dirty="0"/>
              <a:t> </a:t>
            </a:r>
            <a:r>
              <a:rPr lang="en-US" sz="2000" err="1"/>
              <a:t>przebiśniegi</a:t>
            </a:r>
            <a:r>
              <a:rPr lang="en-US" sz="2000" dirty="0"/>
              <a:t>, </a:t>
            </a:r>
            <a:r>
              <a:rPr lang="en-US" sz="2000" err="1"/>
              <a:t>zakwitają</a:t>
            </a:r>
            <a:r>
              <a:rPr lang="en-US" sz="2000" dirty="0"/>
              <a:t> </a:t>
            </a:r>
            <a:r>
              <a:rPr lang="en-US" sz="2000" err="1"/>
              <a:t>też</a:t>
            </a:r>
            <a:r>
              <a:rPr lang="en-US" sz="2000" dirty="0"/>
              <a:t> </a:t>
            </a:r>
            <a:r>
              <a:rPr lang="en-US" sz="2000" err="1"/>
              <a:t>zawilce</a:t>
            </a:r>
            <a:r>
              <a:rPr lang="en-US" sz="2000" dirty="0"/>
              <a:t>, </a:t>
            </a:r>
            <a:r>
              <a:rPr lang="en-US" sz="2000" err="1"/>
              <a:t>przylaszczki</a:t>
            </a:r>
            <a:r>
              <a:rPr lang="en-US" sz="2000" dirty="0"/>
              <a:t>. W </a:t>
            </a:r>
            <a:r>
              <a:rPr lang="en-US" sz="2000" err="1"/>
              <a:t>górach</a:t>
            </a:r>
            <a:r>
              <a:rPr lang="en-US" sz="2000" dirty="0"/>
              <a:t> </a:t>
            </a:r>
            <a:r>
              <a:rPr lang="en-US" sz="2000" err="1"/>
              <a:t>polany</a:t>
            </a:r>
            <a:r>
              <a:rPr lang="en-US" sz="2000" dirty="0"/>
              <a:t> </a:t>
            </a:r>
            <a:r>
              <a:rPr lang="en-US" sz="2000" err="1"/>
              <a:t>pokrywają</a:t>
            </a:r>
            <a:r>
              <a:rPr lang="en-US" sz="2000" dirty="0"/>
              <a:t> </a:t>
            </a:r>
            <a:r>
              <a:rPr lang="en-US" sz="2000" err="1"/>
              <a:t>się</a:t>
            </a:r>
            <a:r>
              <a:rPr lang="en-US" sz="2000" dirty="0"/>
              <a:t> </a:t>
            </a:r>
            <a:r>
              <a:rPr lang="en-US" sz="2000" err="1"/>
              <a:t>kwitnącymi</a:t>
            </a:r>
            <a:r>
              <a:rPr lang="en-US" sz="2000" dirty="0"/>
              <a:t> </a:t>
            </a:r>
            <a:r>
              <a:rPr lang="en-US" sz="2000" err="1"/>
              <a:t>krokusami</a:t>
            </a:r>
            <a:r>
              <a:rPr lang="en-US" sz="2000" dirty="0"/>
              <a:t>. </a:t>
            </a:r>
            <a:r>
              <a:rPr lang="en-US" sz="2000" err="1"/>
              <a:t>Kwitną</a:t>
            </a:r>
            <a:r>
              <a:rPr lang="en-US" sz="2000" dirty="0"/>
              <a:t> </a:t>
            </a:r>
            <a:r>
              <a:rPr lang="en-US" sz="2000" err="1"/>
              <a:t>pierwsze</a:t>
            </a:r>
            <a:r>
              <a:rPr lang="en-US" sz="2000" dirty="0"/>
              <a:t> </a:t>
            </a:r>
            <a:r>
              <a:rPr lang="en-US" sz="2000" err="1"/>
              <a:t>krzewy</a:t>
            </a:r>
            <a:r>
              <a:rPr lang="en-US" sz="2000" dirty="0"/>
              <a:t>: </a:t>
            </a:r>
            <a:r>
              <a:rPr lang="en-US" sz="2000" err="1"/>
              <a:t>leszczyna</a:t>
            </a:r>
            <a:r>
              <a:rPr lang="en-US" sz="2000" dirty="0"/>
              <a:t>, </a:t>
            </a:r>
            <a:r>
              <a:rPr lang="en-US" sz="2000" err="1"/>
              <a:t>dereń</a:t>
            </a:r>
            <a:r>
              <a:rPr lang="en-US" sz="2000" dirty="0"/>
              <a:t>, </a:t>
            </a:r>
            <a:r>
              <a:rPr lang="en-US" sz="2000" err="1"/>
              <a:t>wawrzynek</a:t>
            </a:r>
            <a:r>
              <a:rPr lang="en-US" sz="2000" dirty="0"/>
              <a:t>, </a:t>
            </a:r>
            <a:r>
              <a:rPr lang="en-US" sz="2000" err="1"/>
              <a:t>wilcze</a:t>
            </a:r>
            <a:r>
              <a:rPr lang="en-US" sz="2000" dirty="0"/>
              <a:t> </a:t>
            </a:r>
            <a:r>
              <a:rPr lang="en-US" sz="2000" err="1"/>
              <a:t>łyko</a:t>
            </a:r>
            <a:r>
              <a:rPr lang="en-US" sz="2000" dirty="0"/>
              <a:t> </a:t>
            </a:r>
            <a:r>
              <a:rPr lang="en-US" sz="2000" err="1"/>
              <a:t>oraz</a:t>
            </a:r>
            <a:r>
              <a:rPr lang="en-US" sz="2000" dirty="0"/>
              <a:t> </a:t>
            </a:r>
            <a:r>
              <a:rPr lang="en-US" sz="2000" err="1"/>
              <a:t>drzewa</a:t>
            </a:r>
            <a:r>
              <a:rPr lang="en-US" sz="2000" dirty="0"/>
              <a:t>: </a:t>
            </a:r>
            <a:r>
              <a:rPr lang="en-US" sz="2000" err="1"/>
              <a:t>topole</a:t>
            </a:r>
            <a:r>
              <a:rPr lang="en-US" sz="2000" dirty="0"/>
              <a:t>, </a:t>
            </a:r>
            <a:r>
              <a:rPr lang="en-US" sz="2000" err="1"/>
              <a:t>wiązy</a:t>
            </a:r>
            <a:r>
              <a:rPr lang="en-US" sz="2000" dirty="0"/>
              <a:t>, </a:t>
            </a:r>
            <a:r>
              <a:rPr lang="en-US" sz="2000" err="1"/>
              <a:t>olsza</a:t>
            </a:r>
            <a:r>
              <a:rPr lang="en-US" sz="2000" dirty="0"/>
              <a:t> </a:t>
            </a:r>
            <a:r>
              <a:rPr lang="en-US" sz="2000" err="1"/>
              <a:t>czarna</a:t>
            </a:r>
            <a:r>
              <a:rPr lang="en-US" sz="2000" dirty="0"/>
              <a:t>. </a:t>
            </a:r>
            <a:r>
              <a:rPr lang="en-US" sz="2000" err="1"/>
              <a:t>Kwiaty</a:t>
            </a:r>
            <a:r>
              <a:rPr lang="en-US" sz="2000" dirty="0"/>
              <a:t> </a:t>
            </a:r>
            <a:r>
              <a:rPr lang="en-US" sz="2000" err="1"/>
              <a:t>pojawiają</a:t>
            </a:r>
            <a:r>
              <a:rPr lang="en-US" sz="2000" dirty="0"/>
              <a:t> </a:t>
            </a:r>
            <a:r>
              <a:rPr lang="en-US" sz="2000" err="1"/>
              <a:t>się</a:t>
            </a:r>
            <a:r>
              <a:rPr lang="en-US" sz="2000" dirty="0"/>
              <a:t> </a:t>
            </a:r>
            <a:r>
              <a:rPr lang="en-US" sz="2000" err="1"/>
              <a:t>przed</a:t>
            </a:r>
            <a:r>
              <a:rPr lang="en-US" sz="2000" dirty="0"/>
              <a:t> </a:t>
            </a:r>
            <a:r>
              <a:rPr lang="en-US" sz="2000" err="1"/>
              <a:t>liśćmi</a:t>
            </a:r>
            <a:r>
              <a:rPr lang="en-US" sz="2000" dirty="0"/>
              <a:t>. </a:t>
            </a:r>
            <a:r>
              <a:rPr lang="en-US" sz="2000" err="1"/>
              <a:t>Nabrzmiewają</a:t>
            </a:r>
            <a:r>
              <a:rPr lang="en-US" sz="2000" dirty="0"/>
              <a:t> </a:t>
            </a:r>
            <a:r>
              <a:rPr lang="en-US" sz="2000" err="1"/>
              <a:t>pączki</a:t>
            </a:r>
            <a:r>
              <a:rPr lang="en-US" sz="2000" dirty="0"/>
              <a:t> </a:t>
            </a:r>
            <a:r>
              <a:rPr lang="en-US" sz="2000" err="1"/>
              <a:t>na</a:t>
            </a:r>
            <a:r>
              <a:rPr lang="en-US" sz="2000" dirty="0"/>
              <a:t> </a:t>
            </a:r>
            <a:r>
              <a:rPr lang="en-US" sz="2000" err="1"/>
              <a:t>pozostałych</a:t>
            </a:r>
            <a:r>
              <a:rPr lang="en-US" sz="2000" dirty="0"/>
              <a:t> </a:t>
            </a:r>
            <a:r>
              <a:rPr lang="en-US" sz="2000" err="1"/>
              <a:t>krzewach</a:t>
            </a:r>
            <a:r>
              <a:rPr lang="en-US" sz="2000" dirty="0"/>
              <a:t> </a:t>
            </a:r>
            <a:r>
              <a:rPr lang="en-US" sz="2000" err="1"/>
              <a:t>i</a:t>
            </a:r>
            <a:r>
              <a:rPr lang="en-US" sz="2000" dirty="0"/>
              <a:t> </a:t>
            </a:r>
            <a:r>
              <a:rPr lang="en-US" sz="2000" err="1"/>
              <a:t>drzewach</a:t>
            </a:r>
            <a:r>
              <a:rPr lang="en-US" sz="2000" dirty="0"/>
              <a:t>. To </a:t>
            </a:r>
            <a:r>
              <a:rPr lang="en-US" sz="2000" err="1"/>
              <a:t>wyraźna</a:t>
            </a:r>
            <a:r>
              <a:rPr lang="en-US" sz="2000" dirty="0"/>
              <a:t> </a:t>
            </a:r>
            <a:r>
              <a:rPr lang="en-US" sz="2000" err="1"/>
              <a:t>oznaka</a:t>
            </a:r>
            <a:r>
              <a:rPr lang="en-US" sz="2000" dirty="0"/>
              <a:t> </a:t>
            </a:r>
            <a:r>
              <a:rPr lang="en-US" sz="2000" err="1"/>
              <a:t>wiosny</a:t>
            </a:r>
            <a:r>
              <a:rPr lang="en-US" sz="2000" dirty="0"/>
              <a:t>! </a:t>
            </a:r>
            <a:r>
              <a:rPr lang="en-US" sz="2000" err="1"/>
              <a:t>Jemioła</a:t>
            </a:r>
            <a:r>
              <a:rPr lang="en-US" sz="2000" dirty="0"/>
              <a:t> </a:t>
            </a:r>
            <a:r>
              <a:rPr lang="en-US" sz="2000" err="1"/>
              <a:t>często</a:t>
            </a:r>
            <a:r>
              <a:rPr lang="en-US" sz="2000" dirty="0"/>
              <a:t> </a:t>
            </a:r>
            <a:r>
              <a:rPr lang="en-US" sz="2000" err="1"/>
              <a:t>spotykana</a:t>
            </a:r>
            <a:r>
              <a:rPr lang="en-US" sz="2000" dirty="0"/>
              <a:t> </a:t>
            </a:r>
            <a:r>
              <a:rPr lang="en-US" sz="2000" err="1"/>
              <a:t>na</a:t>
            </a:r>
            <a:r>
              <a:rPr lang="en-US" sz="2000" dirty="0"/>
              <a:t> </a:t>
            </a:r>
            <a:r>
              <a:rPr lang="en-US" sz="2000" err="1"/>
              <a:t>gałęziach</a:t>
            </a:r>
            <a:r>
              <a:rPr lang="en-US" sz="2000" dirty="0"/>
              <a:t> </a:t>
            </a:r>
            <a:r>
              <a:rPr lang="en-US" sz="2000" err="1"/>
              <a:t>drzew</a:t>
            </a:r>
            <a:r>
              <a:rPr lang="en-US" sz="2000" dirty="0"/>
              <a:t> </a:t>
            </a:r>
            <a:r>
              <a:rPr lang="en-US" sz="2000" err="1"/>
              <a:t>też</a:t>
            </a:r>
            <a:r>
              <a:rPr lang="en-US" sz="2000" dirty="0"/>
              <a:t> </a:t>
            </a:r>
            <a:r>
              <a:rPr lang="en-US" sz="2000" err="1"/>
              <a:t>tworzy</a:t>
            </a:r>
            <a:r>
              <a:rPr lang="en-US" sz="2000" dirty="0"/>
              <a:t> </a:t>
            </a:r>
            <a:r>
              <a:rPr lang="en-US" sz="2000" err="1"/>
              <a:t>niepozorne</a:t>
            </a:r>
            <a:r>
              <a:rPr lang="en-US" sz="2000" dirty="0"/>
              <a:t> </a:t>
            </a:r>
            <a:r>
              <a:rPr lang="en-US" sz="2000" err="1"/>
              <a:t>drobne</a:t>
            </a:r>
            <a:r>
              <a:rPr lang="en-US" sz="2000" dirty="0"/>
              <a:t> </a:t>
            </a:r>
            <a:r>
              <a:rPr lang="en-US" sz="2000" err="1"/>
              <a:t>kwiatki</a:t>
            </a:r>
            <a:r>
              <a:rPr lang="en-US" sz="2000" dirty="0"/>
              <a:t> o </a:t>
            </a:r>
            <a:r>
              <a:rPr lang="en-US" sz="2000" err="1"/>
              <a:t>zielonkawej</a:t>
            </a:r>
            <a:r>
              <a:rPr lang="en-US" sz="2000" dirty="0"/>
              <a:t> </a:t>
            </a:r>
            <a:r>
              <a:rPr lang="en-US" sz="2000" err="1"/>
              <a:t>barwie</a:t>
            </a:r>
            <a:r>
              <a:rPr lang="en-US" sz="2000" dirty="0"/>
              <a:t>. </a:t>
            </a:r>
          </a:p>
        </p:txBody>
      </p:sp>
      <p:sp>
        <p:nvSpPr>
          <p:cNvPr id="10" name="Freeform: Shape 10">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24E35FC2-FEB5-4418-80A7-7C125917062D}"/>
              </a:ext>
            </a:extLst>
          </p:cNvPr>
          <p:cNvPicPr>
            <a:picLocks noGrp="1" noChangeAspect="1"/>
          </p:cNvPicPr>
          <p:nvPr>
            <p:ph sz="half" idx="2"/>
          </p:nvPr>
        </p:nvPicPr>
        <p:blipFill rotWithShape="1">
          <a:blip r:embed="rId2"/>
          <a:srcRect t="9440" b="734"/>
          <a:stretch/>
        </p:blipFill>
        <p:spPr>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p:spPr>
      </p:pic>
      <p:sp>
        <p:nvSpPr>
          <p:cNvPr id="12" name="Freeform: Shape 12">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a:extLst>
              <a:ext uri="{FF2B5EF4-FFF2-40B4-BE49-F238E27FC236}">
                <a16:creationId xmlns:a16="http://schemas.microsoft.com/office/drawing/2014/main" id="{747DA1D1-5C21-48BD-AA68-A3075E4A9C57}"/>
              </a:ext>
            </a:extLst>
          </p:cNvPr>
          <p:cNvPicPr>
            <a:picLocks noChangeAspect="1"/>
          </p:cNvPicPr>
          <p:nvPr/>
        </p:nvPicPr>
        <p:blipFill rotWithShape="1">
          <a:blip r:embed="rId3"/>
          <a:srcRect l="7170" r="2864" b="-1"/>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Tree>
    <p:extLst>
      <p:ext uri="{BB962C8B-B14F-4D97-AF65-F5344CB8AC3E}">
        <p14:creationId xmlns:p14="http://schemas.microsoft.com/office/powerpoint/2010/main" val="387977095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31B24D-8928-458F-84AD-46E5ECE3947D}"/>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3600" b="1" dirty="0">
                <a:solidFill>
                  <a:schemeClr val="accent5">
                    <a:lumMod val="75000"/>
                  </a:schemeClr>
                </a:solidFill>
              </a:rPr>
              <a:t>3. PRZYLATUJĄ PIERWSZE PTAKI</a:t>
            </a:r>
            <a:r>
              <a:rPr lang="en-US" sz="5400" b="1" dirty="0"/>
              <a:t> </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087169-34B3-4541-A159-024EEB60ED74}"/>
              </a:ext>
            </a:extLst>
          </p:cNvPr>
          <p:cNvSpPr>
            <a:spLocks noGrp="1"/>
          </p:cNvSpPr>
          <p:nvPr>
            <p:ph sz="half" idx="1"/>
          </p:nvPr>
        </p:nvSpPr>
        <p:spPr>
          <a:xfrm>
            <a:off x="572493" y="2071316"/>
            <a:ext cx="6713552" cy="4119172"/>
          </a:xfrm>
        </p:spPr>
        <p:txBody>
          <a:bodyPr vert="horz" lIns="91440" tIns="45720" rIns="91440" bIns="45720" rtlCol="0" anchor="t">
            <a:normAutofit/>
          </a:bodyPr>
          <a:lstStyle/>
          <a:p>
            <a:r>
              <a:rPr lang="en-US" sz="2200"/>
              <a:t>Są to skowronki, zięby, szpaki, pliszki siwe, kopciuszki, bociany. Ale za prawdziwego zwiastuna wiosny w ptasim świecie uważa się żurawia. Pary żurawi po powrocie w rodzinne strony wybierają miejsca do gniazda. Wiele ptaków rozpoczyna lęgi, np. Kruki wrony, gawrony. Można usłyszeć już miłosne śpiewy sikorek, strzyżyków, tokowanie głuszców, pohukiwania puszczyków. Szpaki śpiewają naśladując inne ptaki, często wilgę. </a:t>
            </a:r>
          </a:p>
        </p:txBody>
      </p:sp>
      <p:pic>
        <p:nvPicPr>
          <p:cNvPr id="5" name="Picture 5">
            <a:extLst>
              <a:ext uri="{FF2B5EF4-FFF2-40B4-BE49-F238E27FC236}">
                <a16:creationId xmlns:a16="http://schemas.microsoft.com/office/drawing/2014/main" id="{7769C522-F892-42E2-B298-7D34D49E9E40}"/>
              </a:ext>
            </a:extLst>
          </p:cNvPr>
          <p:cNvPicPr>
            <a:picLocks noGrp="1" noChangeAspect="1"/>
          </p:cNvPicPr>
          <p:nvPr>
            <p:ph sz="half" idx="2"/>
          </p:nvPr>
        </p:nvPicPr>
        <p:blipFill rotWithShape="1">
          <a:blip r:embed="rId2"/>
          <a:srcRect l="10399" r="17540"/>
          <a:stretch/>
        </p:blipFill>
        <p:spPr>
          <a:xfrm>
            <a:off x="7675658" y="2093976"/>
            <a:ext cx="3941064" cy="4096512"/>
          </a:xfrm>
          <a:prstGeom prst="rect">
            <a:avLst/>
          </a:prstGeom>
        </p:spPr>
      </p:pic>
    </p:spTree>
    <p:extLst>
      <p:ext uri="{BB962C8B-B14F-4D97-AF65-F5344CB8AC3E}">
        <p14:creationId xmlns:p14="http://schemas.microsoft.com/office/powerpoint/2010/main" val="2279544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2">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4"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4"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3DB1C0C7-FD05-4920-BE7D-A6F524270A2F}"/>
              </a:ext>
            </a:extLst>
          </p:cNvPr>
          <p:cNvSpPr>
            <a:spLocks noGrp="1"/>
          </p:cNvSpPr>
          <p:nvPr>
            <p:ph type="title"/>
          </p:nvPr>
        </p:nvSpPr>
        <p:spPr>
          <a:xfrm>
            <a:off x="888630" y="4563895"/>
            <a:ext cx="5109005" cy="1777829"/>
          </a:xfrm>
        </p:spPr>
        <p:txBody>
          <a:bodyPr vert="horz" lIns="91440" tIns="45720" rIns="91440" bIns="45720" rtlCol="0" anchor="ctr">
            <a:normAutofit/>
          </a:bodyPr>
          <a:lstStyle/>
          <a:p>
            <a:pPr algn="r"/>
            <a:r>
              <a:rPr lang="en-US" sz="4000" b="1" kern="1200" dirty="0">
                <a:solidFill>
                  <a:srgbClr val="FF0000"/>
                </a:solidFill>
                <a:latin typeface="+mj-lt"/>
                <a:ea typeface="+mj-ea"/>
                <a:cs typeface="+mj-cs"/>
              </a:rPr>
              <a:t>4. DOJRZEWAJĄ OWOCE BLUSZU POSPOLITEGO</a:t>
            </a:r>
          </a:p>
        </p:txBody>
      </p:sp>
      <p:pic>
        <p:nvPicPr>
          <p:cNvPr id="5" name="Picture 5">
            <a:extLst>
              <a:ext uri="{FF2B5EF4-FFF2-40B4-BE49-F238E27FC236}">
                <a16:creationId xmlns:a16="http://schemas.microsoft.com/office/drawing/2014/main" id="{A359A5DC-03FE-4D45-B7BB-4150C23A8793}"/>
              </a:ext>
            </a:extLst>
          </p:cNvPr>
          <p:cNvPicPr>
            <a:picLocks noGrp="1" noChangeAspect="1"/>
          </p:cNvPicPr>
          <p:nvPr>
            <p:ph sz="half" idx="2"/>
          </p:nvPr>
        </p:nvPicPr>
        <p:blipFill rotWithShape="1">
          <a:blip r:embed="rId2"/>
          <a:srcRect r="26776" b="-1"/>
          <a:stretch/>
        </p:blipFill>
        <p:spPr>
          <a:xfrm>
            <a:off x="20" y="10"/>
            <a:ext cx="5997616" cy="4306823"/>
          </a:xfrm>
          <a:custGeom>
            <a:avLst/>
            <a:gdLst/>
            <a:ahLst/>
            <a:cxnLst/>
            <a:rect l="l" t="t" r="r" b="b"/>
            <a:pathLst>
              <a:path w="5997636" h="4306833">
                <a:moveTo>
                  <a:pt x="0" y="0"/>
                </a:moveTo>
                <a:lnTo>
                  <a:pt x="5997636" y="0"/>
                </a:lnTo>
                <a:lnTo>
                  <a:pt x="5997636" y="4302053"/>
                </a:lnTo>
                <a:lnTo>
                  <a:pt x="5313331" y="4306748"/>
                </a:lnTo>
                <a:cubicBezTo>
                  <a:pt x="3800480" y="4309129"/>
                  <a:pt x="2093145" y="4262282"/>
                  <a:pt x="400746" y="4118385"/>
                </a:cubicBezTo>
                <a:lnTo>
                  <a:pt x="0" y="4081409"/>
                </a:lnTo>
                <a:lnTo>
                  <a:pt x="0" y="2982070"/>
                </a:lnTo>
                <a:lnTo>
                  <a:pt x="0" y="2789945"/>
                </a:lnTo>
                <a:close/>
              </a:path>
            </a:pathLst>
          </a:custGeom>
        </p:spPr>
      </p:pic>
      <p:pic>
        <p:nvPicPr>
          <p:cNvPr id="6" name="Picture 6">
            <a:extLst>
              <a:ext uri="{FF2B5EF4-FFF2-40B4-BE49-F238E27FC236}">
                <a16:creationId xmlns:a16="http://schemas.microsoft.com/office/drawing/2014/main" id="{628379D2-C8A0-4599-B561-86476997D389}"/>
              </a:ext>
            </a:extLst>
          </p:cNvPr>
          <p:cNvPicPr>
            <a:picLocks noChangeAspect="1"/>
          </p:cNvPicPr>
          <p:nvPr/>
        </p:nvPicPr>
        <p:blipFill rotWithShape="1">
          <a:blip r:embed="rId3"/>
          <a:srcRect t="393" r="1" b="4309"/>
          <a:stretch/>
        </p:blipFill>
        <p:spPr>
          <a:xfrm>
            <a:off x="6176435" y="10"/>
            <a:ext cx="6015565" cy="4299555"/>
          </a:xfrm>
          <a:custGeom>
            <a:avLst/>
            <a:gdLst/>
            <a:ahLst/>
            <a:cxnLst/>
            <a:rect l="l" t="t" r="r" b="b"/>
            <a:pathLst>
              <a:path w="6015565" h="4299565">
                <a:moveTo>
                  <a:pt x="0" y="0"/>
                </a:moveTo>
                <a:lnTo>
                  <a:pt x="6015565" y="0"/>
                </a:lnTo>
                <a:lnTo>
                  <a:pt x="6015565" y="2789945"/>
                </a:lnTo>
                <a:lnTo>
                  <a:pt x="6015565" y="2982070"/>
                </a:lnTo>
                <a:lnTo>
                  <a:pt x="6015565" y="3957888"/>
                </a:lnTo>
                <a:lnTo>
                  <a:pt x="5937368" y="3966171"/>
                </a:lnTo>
                <a:cubicBezTo>
                  <a:pt x="3963073" y="4164120"/>
                  <a:pt x="2060717" y="4257123"/>
                  <a:pt x="577162" y="4289728"/>
                </a:cubicBezTo>
                <a:lnTo>
                  <a:pt x="0" y="4299565"/>
                </a:lnTo>
                <a:close/>
              </a:path>
            </a:pathLst>
          </a:custGeom>
        </p:spPr>
      </p:pic>
      <p:sp>
        <p:nvSpPr>
          <p:cNvPr id="3" name="Content Placeholder 2">
            <a:extLst>
              <a:ext uri="{FF2B5EF4-FFF2-40B4-BE49-F238E27FC236}">
                <a16:creationId xmlns:a16="http://schemas.microsoft.com/office/drawing/2014/main" id="{A8588973-D31E-4937-8D9B-EFFB808A24F2}"/>
              </a:ext>
            </a:extLst>
          </p:cNvPr>
          <p:cNvSpPr>
            <a:spLocks noGrp="1"/>
          </p:cNvSpPr>
          <p:nvPr>
            <p:ph sz="half" idx="1"/>
          </p:nvPr>
        </p:nvSpPr>
        <p:spPr>
          <a:xfrm>
            <a:off x="6191776" y="4571423"/>
            <a:ext cx="5208544" cy="1770300"/>
          </a:xfrm>
        </p:spPr>
        <p:txBody>
          <a:bodyPr vert="horz" lIns="91440" tIns="45720" rIns="91440" bIns="45720" rtlCol="0" anchor="ctr">
            <a:normAutofit/>
          </a:bodyPr>
          <a:lstStyle/>
          <a:p>
            <a:r>
              <a:rPr lang="en-US" sz="1800"/>
              <a:t>Czarne jagody bluszczu zebrane w półkuliste baldachy dojrzewają dopiero po przezimowaniu, bo okres kwitnienia bluszczu przypada na jesień. </a:t>
            </a:r>
          </a:p>
        </p:txBody>
      </p:sp>
    </p:spTree>
    <p:extLst>
      <p:ext uri="{BB962C8B-B14F-4D97-AF65-F5344CB8AC3E}">
        <p14:creationId xmlns:p14="http://schemas.microsoft.com/office/powerpoint/2010/main" val="354818826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5612BBD9-3062-40E4-8B5B-DA7451A5D1AC}"/>
              </a:ext>
            </a:extLst>
          </p:cNvPr>
          <p:cNvPicPr>
            <a:picLocks noChangeAspect="1"/>
          </p:cNvPicPr>
          <p:nvPr/>
        </p:nvPicPr>
        <p:blipFill rotWithShape="1">
          <a:blip r:embed="rId2"/>
          <a:srcRect t="7758" r="-1" b="6228"/>
          <a:stretch/>
        </p:blipFill>
        <p:spPr>
          <a:xfrm>
            <a:off x="6015107" y="-1"/>
            <a:ext cx="6176895" cy="2937954"/>
          </a:xfrm>
          <a:prstGeom prst="rect">
            <a:avLst/>
          </a:prstGeom>
        </p:spPr>
      </p:pic>
      <p:pic>
        <p:nvPicPr>
          <p:cNvPr id="5" name="Picture 5">
            <a:extLst>
              <a:ext uri="{FF2B5EF4-FFF2-40B4-BE49-F238E27FC236}">
                <a16:creationId xmlns:a16="http://schemas.microsoft.com/office/drawing/2014/main" id="{E62516DA-DE39-49C6-91BA-EC4516834884}"/>
              </a:ext>
            </a:extLst>
          </p:cNvPr>
          <p:cNvPicPr>
            <a:picLocks noGrp="1" noChangeAspect="1"/>
          </p:cNvPicPr>
          <p:nvPr>
            <p:ph sz="half" idx="2"/>
          </p:nvPr>
        </p:nvPicPr>
        <p:blipFill rotWithShape="1">
          <a:blip r:embed="rId3"/>
          <a:srcRect t="11988" r="-2" b="22245"/>
          <a:stretch/>
        </p:blipFill>
        <p:spPr>
          <a:xfrm>
            <a:off x="4203638" y="2937953"/>
            <a:ext cx="7988360" cy="3920047"/>
          </a:xfrm>
          <a:prstGeom prst="rect">
            <a:avLst/>
          </a:prstGeom>
        </p:spPr>
      </p:pic>
      <p:sp>
        <p:nvSpPr>
          <p:cNvPr id="11" name="Freeform: Shape 10">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5A224DF-7C7E-42B2-BC98-A63603BDD1A3}"/>
              </a:ext>
            </a:extLst>
          </p:cNvPr>
          <p:cNvSpPr>
            <a:spLocks noGrp="1"/>
          </p:cNvSpPr>
          <p:nvPr>
            <p:ph type="title"/>
          </p:nvPr>
        </p:nvSpPr>
        <p:spPr>
          <a:xfrm>
            <a:off x="804672" y="365125"/>
            <a:ext cx="5266155" cy="1325563"/>
          </a:xfrm>
        </p:spPr>
        <p:txBody>
          <a:bodyPr vert="horz" lIns="91440" tIns="45720" rIns="91440" bIns="45720" rtlCol="0" anchor="ctr">
            <a:normAutofit/>
          </a:bodyPr>
          <a:lstStyle/>
          <a:p>
            <a:r>
              <a:rPr lang="en-US" b="1" kern="1200" dirty="0">
                <a:solidFill>
                  <a:srgbClr val="00B050"/>
                </a:solidFill>
                <a:latin typeface="+mj-lt"/>
                <a:ea typeface="+mj-ea"/>
                <a:cs typeface="+mj-cs"/>
              </a:rPr>
              <a:t>5. ZE SNU BUDZI SIĘ ŻABA TRAWNA</a:t>
            </a:r>
          </a:p>
        </p:txBody>
      </p:sp>
      <p:sp>
        <p:nvSpPr>
          <p:cNvPr id="3" name="Content Placeholder 2">
            <a:extLst>
              <a:ext uri="{FF2B5EF4-FFF2-40B4-BE49-F238E27FC236}">
                <a16:creationId xmlns:a16="http://schemas.microsoft.com/office/drawing/2014/main" id="{C83B06D5-69D5-46B7-834B-9BD920D1E5FF}"/>
              </a:ext>
            </a:extLst>
          </p:cNvPr>
          <p:cNvSpPr>
            <a:spLocks noGrp="1"/>
          </p:cNvSpPr>
          <p:nvPr>
            <p:ph sz="half" idx="1"/>
          </p:nvPr>
        </p:nvSpPr>
        <p:spPr>
          <a:xfrm>
            <a:off x="804672" y="2022601"/>
            <a:ext cx="3941499" cy="4154361"/>
          </a:xfrm>
        </p:spPr>
        <p:txBody>
          <a:bodyPr vert="horz" lIns="91440" tIns="45720" rIns="91440" bIns="45720" rtlCol="0" anchor="t">
            <a:noAutofit/>
          </a:bodyPr>
          <a:lstStyle/>
          <a:p>
            <a:r>
              <a:rPr lang="en-US" sz="2400" dirty="0"/>
              <a:t>W </a:t>
            </a:r>
            <a:r>
              <a:rPr lang="en-US" sz="2400" dirty="0" err="1"/>
              <a:t>połowie</a:t>
            </a:r>
            <a:r>
              <a:rPr lang="en-US" sz="2400" dirty="0"/>
              <a:t> </a:t>
            </a:r>
            <a:r>
              <a:rPr lang="en-US" sz="2400" dirty="0" err="1"/>
              <a:t>marca</a:t>
            </a:r>
            <a:r>
              <a:rPr lang="en-US" sz="2400" dirty="0"/>
              <a:t>, </a:t>
            </a:r>
            <a:r>
              <a:rPr lang="en-US" sz="2400" dirty="0" err="1"/>
              <a:t>gdy</a:t>
            </a:r>
            <a:r>
              <a:rPr lang="en-US" sz="2400" dirty="0"/>
              <a:t> </a:t>
            </a:r>
            <a:r>
              <a:rPr lang="en-US" sz="2400" dirty="0" err="1"/>
              <a:t>utrzymują</a:t>
            </a:r>
            <a:r>
              <a:rPr lang="en-US" sz="2400" dirty="0"/>
              <a:t> </a:t>
            </a:r>
            <a:r>
              <a:rPr lang="en-US" sz="2400" dirty="0" err="1"/>
              <a:t>się</a:t>
            </a:r>
            <a:r>
              <a:rPr lang="en-US" sz="2400" dirty="0"/>
              <a:t> </a:t>
            </a:r>
            <a:r>
              <a:rPr lang="en-US" sz="2400" dirty="0" err="1"/>
              <a:t>cieplejsze</a:t>
            </a:r>
            <a:r>
              <a:rPr lang="en-US" sz="2400" dirty="0"/>
              <a:t> </a:t>
            </a:r>
            <a:r>
              <a:rPr lang="en-US" sz="2400" dirty="0" err="1"/>
              <a:t>dni</a:t>
            </a:r>
            <a:r>
              <a:rPr lang="en-US" sz="2400" dirty="0"/>
              <a:t>, </a:t>
            </a:r>
            <a:r>
              <a:rPr lang="en-US" sz="2400" dirty="0" err="1"/>
              <a:t>żaba</a:t>
            </a:r>
            <a:r>
              <a:rPr lang="en-US" sz="2400" dirty="0"/>
              <a:t> </a:t>
            </a:r>
            <a:r>
              <a:rPr lang="en-US" sz="2400" dirty="0" err="1"/>
              <a:t>rozpoczyna</a:t>
            </a:r>
            <a:r>
              <a:rPr lang="en-US" sz="2400" dirty="0"/>
              <a:t> </a:t>
            </a:r>
            <a:r>
              <a:rPr lang="en-US" sz="2400" dirty="0" err="1"/>
              <a:t>gody</a:t>
            </a:r>
            <a:r>
              <a:rPr lang="en-US" sz="2400" dirty="0"/>
              <a:t>. Nie </a:t>
            </a:r>
            <a:r>
              <a:rPr lang="en-US" sz="2400" dirty="0" err="1"/>
              <a:t>przerywa</a:t>
            </a:r>
            <a:r>
              <a:rPr lang="en-US" sz="2400" dirty="0"/>
              <a:t> ich </a:t>
            </a:r>
            <a:r>
              <a:rPr lang="en-US" sz="2400" dirty="0" err="1"/>
              <a:t>nawet</a:t>
            </a:r>
            <a:r>
              <a:rPr lang="en-US" sz="2400" dirty="0"/>
              <a:t> </a:t>
            </a:r>
            <a:r>
              <a:rPr lang="en-US" sz="2400" dirty="0" err="1"/>
              <a:t>wtedy</a:t>
            </a:r>
            <a:r>
              <a:rPr lang="en-US" sz="2400" dirty="0"/>
              <a:t>, </a:t>
            </a:r>
            <a:r>
              <a:rPr lang="en-US" sz="2400" dirty="0" err="1"/>
              <a:t>gdy</a:t>
            </a:r>
            <a:r>
              <a:rPr lang="en-US" sz="2400" dirty="0"/>
              <a:t> </a:t>
            </a:r>
            <a:r>
              <a:rPr lang="en-US" sz="2400" dirty="0" err="1"/>
              <a:t>silnie</a:t>
            </a:r>
            <a:r>
              <a:rPr lang="en-US" sz="2400" dirty="0"/>
              <a:t> </a:t>
            </a:r>
            <a:r>
              <a:rPr lang="en-US" sz="2400" dirty="0" err="1"/>
              <a:t>obniży</a:t>
            </a:r>
            <a:r>
              <a:rPr lang="en-US" sz="2400" dirty="0"/>
              <a:t> </a:t>
            </a:r>
            <a:r>
              <a:rPr lang="en-US" sz="2400" dirty="0" err="1"/>
              <a:t>się</a:t>
            </a:r>
            <a:r>
              <a:rPr lang="en-US" sz="2400" dirty="0"/>
              <a:t> </a:t>
            </a:r>
            <a:r>
              <a:rPr lang="en-US" sz="2400" dirty="0" err="1"/>
              <a:t>temperatura</a:t>
            </a:r>
            <a:r>
              <a:rPr lang="en-US" sz="2400" dirty="0"/>
              <a:t>. W </a:t>
            </a:r>
            <a:r>
              <a:rPr lang="en-US" sz="2400" dirty="0" err="1"/>
              <a:t>końcu</a:t>
            </a:r>
            <a:r>
              <a:rPr lang="en-US" sz="2400" dirty="0"/>
              <a:t> w </a:t>
            </a:r>
            <a:r>
              <a:rPr lang="en-US" sz="2400" dirty="0" err="1"/>
              <a:t>marcu</a:t>
            </a:r>
            <a:r>
              <a:rPr lang="en-US" sz="2400" dirty="0"/>
              <a:t> </a:t>
            </a:r>
            <a:r>
              <a:rPr lang="en-US" sz="2400" dirty="0" err="1"/>
              <a:t>lub</a:t>
            </a:r>
            <a:r>
              <a:rPr lang="en-US" sz="2400" dirty="0"/>
              <a:t> </a:t>
            </a:r>
            <a:r>
              <a:rPr lang="en-US" sz="2400" dirty="0" err="1"/>
              <a:t>na</a:t>
            </a:r>
            <a:r>
              <a:rPr lang="en-US" sz="2400" dirty="0"/>
              <a:t> </a:t>
            </a:r>
            <a:r>
              <a:rPr lang="en-US" sz="2400" dirty="0" err="1"/>
              <a:t>początku</a:t>
            </a:r>
            <a:r>
              <a:rPr lang="en-US" sz="2400" dirty="0"/>
              <a:t> </a:t>
            </a:r>
            <a:r>
              <a:rPr lang="en-US" sz="2400" dirty="0" err="1"/>
              <a:t>kwietnia</a:t>
            </a:r>
            <a:r>
              <a:rPr lang="en-US" sz="2400" dirty="0"/>
              <a:t> </a:t>
            </a:r>
            <a:r>
              <a:rPr lang="en-US" sz="2400" dirty="0" err="1"/>
              <a:t>żłoży</a:t>
            </a:r>
            <a:r>
              <a:rPr lang="en-US" sz="2400" dirty="0"/>
              <a:t> </a:t>
            </a:r>
            <a:r>
              <a:rPr lang="en-US" sz="2400" dirty="0" err="1"/>
              <a:t>skrzek</a:t>
            </a:r>
            <a:r>
              <a:rPr lang="en-US" sz="2400" dirty="0"/>
              <a:t> w </a:t>
            </a:r>
            <a:r>
              <a:rPr lang="en-US" sz="2400" dirty="0" err="1"/>
              <a:t>postaci</a:t>
            </a:r>
            <a:r>
              <a:rPr lang="en-US" sz="2400" dirty="0"/>
              <a:t> </a:t>
            </a:r>
            <a:r>
              <a:rPr lang="en-US" sz="2400" dirty="0" err="1"/>
              <a:t>wielkiej</a:t>
            </a:r>
            <a:r>
              <a:rPr lang="en-US" sz="2400" dirty="0"/>
              <a:t> </a:t>
            </a:r>
            <a:r>
              <a:rPr lang="en-US" sz="2400" dirty="0" err="1"/>
              <a:t>porcji</a:t>
            </a:r>
            <a:r>
              <a:rPr lang="en-US" sz="2400" dirty="0"/>
              <a:t> </a:t>
            </a:r>
            <a:r>
              <a:rPr lang="en-US" sz="2400" dirty="0" err="1"/>
              <a:t>galaretowatego</a:t>
            </a:r>
            <a:r>
              <a:rPr lang="en-US" sz="2400" dirty="0"/>
              <a:t> </a:t>
            </a:r>
            <a:r>
              <a:rPr lang="en-US" sz="2400" dirty="0" err="1"/>
              <a:t>śluzu</a:t>
            </a:r>
            <a:r>
              <a:rPr lang="en-US" sz="2400" dirty="0"/>
              <a:t>, w </a:t>
            </a:r>
            <a:r>
              <a:rPr lang="en-US" sz="2400" dirty="0" err="1"/>
              <a:t>którym</a:t>
            </a:r>
            <a:r>
              <a:rPr lang="en-US" sz="2400" dirty="0"/>
              <a:t> </a:t>
            </a:r>
            <a:r>
              <a:rPr lang="en-US" sz="2400" dirty="0" err="1"/>
              <a:t>znajdują</a:t>
            </a:r>
            <a:r>
              <a:rPr lang="en-US" sz="2400" dirty="0"/>
              <a:t> </a:t>
            </a:r>
            <a:r>
              <a:rPr lang="en-US" sz="2400" dirty="0" err="1"/>
              <a:t>się</a:t>
            </a:r>
            <a:r>
              <a:rPr lang="en-US" sz="2400" dirty="0"/>
              <a:t> </a:t>
            </a:r>
            <a:r>
              <a:rPr lang="en-US" sz="2400" dirty="0" err="1"/>
              <a:t>jaja</a:t>
            </a:r>
            <a:r>
              <a:rPr lang="en-US" sz="2400" dirty="0"/>
              <a:t>. </a:t>
            </a:r>
            <a:r>
              <a:rPr lang="en-US" sz="2400" dirty="0" err="1"/>
              <a:t>Skrzek</a:t>
            </a:r>
            <a:r>
              <a:rPr lang="en-US" sz="2400" dirty="0"/>
              <a:t> </a:t>
            </a:r>
            <a:r>
              <a:rPr lang="en-US" sz="2400" dirty="0" err="1"/>
              <a:t>utrzymuje</a:t>
            </a:r>
            <a:r>
              <a:rPr lang="en-US" sz="2400" dirty="0"/>
              <a:t> </a:t>
            </a:r>
            <a:r>
              <a:rPr lang="en-US" sz="2400" dirty="0" err="1"/>
              <a:t>się</a:t>
            </a:r>
            <a:r>
              <a:rPr lang="en-US" sz="2400" dirty="0"/>
              <a:t> pod </a:t>
            </a:r>
            <a:r>
              <a:rPr lang="en-US" sz="2400" dirty="0" err="1"/>
              <a:t>powierzchnią</a:t>
            </a:r>
            <a:r>
              <a:rPr lang="en-US" sz="2400" dirty="0"/>
              <a:t> </a:t>
            </a:r>
            <a:r>
              <a:rPr lang="en-US" sz="2400" dirty="0" err="1"/>
              <a:t>wody</a:t>
            </a:r>
            <a:r>
              <a:rPr lang="en-US" sz="2400" dirty="0"/>
              <a:t>. </a:t>
            </a:r>
          </a:p>
        </p:txBody>
      </p:sp>
    </p:spTree>
    <p:extLst>
      <p:ext uri="{BB962C8B-B14F-4D97-AF65-F5344CB8AC3E}">
        <p14:creationId xmlns:p14="http://schemas.microsoft.com/office/powerpoint/2010/main" val="345990849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EC20-3B5B-496F-9DF7-5AE16310CED6}"/>
              </a:ext>
            </a:extLst>
          </p:cNvPr>
          <p:cNvSpPr>
            <a:spLocks noGrp="1"/>
          </p:cNvSpPr>
          <p:nvPr>
            <p:ph type="title"/>
          </p:nvPr>
        </p:nvSpPr>
        <p:spPr>
          <a:xfrm>
            <a:off x="801099" y="1396289"/>
            <a:ext cx="4249006" cy="1325563"/>
          </a:xfrm>
        </p:spPr>
        <p:txBody>
          <a:bodyPr vert="horz" lIns="91440" tIns="45720" rIns="91440" bIns="45720" rtlCol="0" anchor="ctr">
            <a:normAutofit fontScale="90000"/>
          </a:bodyPr>
          <a:lstStyle/>
          <a:p>
            <a:r>
              <a:rPr lang="en-US" b="1" kern="1200" dirty="0">
                <a:solidFill>
                  <a:srgbClr val="FFFF00"/>
                </a:solidFill>
                <a:latin typeface="+mj-lt"/>
                <a:ea typeface="+mj-ea"/>
                <a:cs typeface="+mj-cs"/>
              </a:rPr>
              <a:t>6. POJAWIAJĄ SIĘ PIERWSZE OWADY.</a:t>
            </a:r>
            <a:r>
              <a:rPr lang="en-US" sz="4100" kern="1200" dirty="0">
                <a:latin typeface="+mj-lt"/>
                <a:ea typeface="+mj-ea"/>
                <a:cs typeface="+mj-cs"/>
              </a:rPr>
              <a:t> </a:t>
            </a:r>
          </a:p>
        </p:txBody>
      </p:sp>
      <p:sp>
        <p:nvSpPr>
          <p:cNvPr id="3" name="Content Placeholder 2">
            <a:extLst>
              <a:ext uri="{FF2B5EF4-FFF2-40B4-BE49-F238E27FC236}">
                <a16:creationId xmlns:a16="http://schemas.microsoft.com/office/drawing/2014/main" id="{DFF378BE-9347-4858-A8EB-D2CB2A673E4B}"/>
              </a:ext>
            </a:extLst>
          </p:cNvPr>
          <p:cNvSpPr>
            <a:spLocks noGrp="1"/>
          </p:cNvSpPr>
          <p:nvPr>
            <p:ph sz="half" idx="1"/>
          </p:nvPr>
        </p:nvSpPr>
        <p:spPr>
          <a:xfrm>
            <a:off x="805544" y="2892858"/>
            <a:ext cx="4934359" cy="3359136"/>
          </a:xfrm>
        </p:spPr>
        <p:txBody>
          <a:bodyPr vert="horz" lIns="91440" tIns="45720" rIns="91440" bIns="45720" rtlCol="0" anchor="t">
            <a:noAutofit/>
          </a:bodyPr>
          <a:lstStyle/>
          <a:p>
            <a:r>
              <a:rPr lang="en-US" sz="2400" err="1"/>
              <a:t>Gdy</a:t>
            </a:r>
            <a:r>
              <a:rPr lang="en-US" sz="2400" dirty="0"/>
              <a:t> </a:t>
            </a:r>
            <a:r>
              <a:rPr lang="en-US" sz="2400" err="1"/>
              <a:t>przez</a:t>
            </a:r>
            <a:r>
              <a:rPr lang="en-US" sz="2400" dirty="0"/>
              <a:t> </a:t>
            </a:r>
            <a:r>
              <a:rPr lang="en-US" sz="2400" err="1"/>
              <a:t>dłuższy</a:t>
            </a:r>
            <a:r>
              <a:rPr lang="en-US" sz="2400" dirty="0"/>
              <a:t> </a:t>
            </a:r>
            <a:r>
              <a:rPr lang="en-US" sz="2400" err="1"/>
              <a:t>czas</a:t>
            </a:r>
            <a:r>
              <a:rPr lang="en-US" sz="2400" dirty="0"/>
              <a:t> </a:t>
            </a:r>
            <a:r>
              <a:rPr lang="en-US" sz="2400" err="1"/>
              <a:t>utrzymują</a:t>
            </a:r>
            <a:r>
              <a:rPr lang="en-US" sz="2400" dirty="0"/>
              <a:t> </a:t>
            </a:r>
            <a:r>
              <a:rPr lang="en-US" sz="2400" err="1"/>
              <a:t>się</a:t>
            </a:r>
            <a:r>
              <a:rPr lang="en-US" sz="2400" dirty="0"/>
              <a:t> </a:t>
            </a:r>
            <a:r>
              <a:rPr lang="en-US" sz="2400" err="1"/>
              <a:t>ciepłe</a:t>
            </a:r>
            <a:r>
              <a:rPr lang="en-US" sz="2400" dirty="0"/>
              <a:t> I </a:t>
            </a:r>
            <a:r>
              <a:rPr lang="en-US" sz="2400" err="1"/>
              <a:t>słoneczne</a:t>
            </a:r>
            <a:r>
              <a:rPr lang="en-US" sz="2400" dirty="0"/>
              <a:t> </a:t>
            </a:r>
            <a:r>
              <a:rPr lang="en-US" sz="2400" err="1"/>
              <a:t>dni</a:t>
            </a:r>
            <a:r>
              <a:rPr lang="en-US" sz="2400" dirty="0"/>
              <a:t>, </a:t>
            </a:r>
            <a:r>
              <a:rPr lang="en-US" sz="2400" err="1"/>
              <a:t>można</a:t>
            </a:r>
            <a:r>
              <a:rPr lang="en-US" sz="2400" dirty="0"/>
              <a:t> </a:t>
            </a:r>
            <a:r>
              <a:rPr lang="en-US" sz="2400" err="1"/>
              <a:t>dostrzec</a:t>
            </a:r>
            <a:r>
              <a:rPr lang="en-US" sz="2400" dirty="0"/>
              <a:t> </a:t>
            </a:r>
            <a:r>
              <a:rPr lang="en-US" sz="2400" err="1"/>
              <a:t>biedronki</a:t>
            </a:r>
            <a:r>
              <a:rPr lang="en-US" sz="2400" dirty="0"/>
              <a:t>, </a:t>
            </a:r>
            <a:r>
              <a:rPr lang="en-US" sz="2400" err="1"/>
              <a:t>charakterystyczne</a:t>
            </a:r>
            <a:r>
              <a:rPr lang="en-US" sz="2400" dirty="0"/>
              <a:t> </a:t>
            </a:r>
            <a:r>
              <a:rPr lang="en-US" sz="2400" err="1"/>
              <a:t>czerwono-czarne</a:t>
            </a:r>
            <a:r>
              <a:rPr lang="en-US" sz="2400" dirty="0"/>
              <a:t> </a:t>
            </a:r>
            <a:r>
              <a:rPr lang="en-US" sz="2400" err="1"/>
              <a:t>kowale</a:t>
            </a:r>
            <a:r>
              <a:rPr lang="en-US" sz="2400" dirty="0"/>
              <a:t> </a:t>
            </a:r>
            <a:r>
              <a:rPr lang="en-US" sz="2400" err="1"/>
              <a:t>bezskrzydłe</a:t>
            </a:r>
            <a:r>
              <a:rPr lang="en-US" sz="2400" dirty="0"/>
              <a:t> (</a:t>
            </a:r>
            <a:r>
              <a:rPr lang="en-US" sz="2400" err="1"/>
              <a:t>zwane</a:t>
            </a:r>
            <a:r>
              <a:rPr lang="en-US" sz="2400" dirty="0"/>
              <a:t> </a:t>
            </a:r>
            <a:r>
              <a:rPr lang="en-US" sz="2400" err="1"/>
              <a:t>potocznie</a:t>
            </a:r>
            <a:r>
              <a:rPr lang="en-US" sz="2400" dirty="0"/>
              <a:t> </a:t>
            </a:r>
            <a:r>
              <a:rPr lang="en-US" sz="2400" err="1"/>
              <a:t>tramwajarzami</a:t>
            </a:r>
            <a:r>
              <a:rPr lang="en-US" sz="2400" dirty="0"/>
              <a:t>). </a:t>
            </a:r>
            <a:r>
              <a:rPr lang="en-US" sz="2400" err="1"/>
              <a:t>Jednym</a:t>
            </a:r>
            <a:r>
              <a:rPr lang="en-US" sz="2400" dirty="0"/>
              <a:t> z </a:t>
            </a:r>
            <a:r>
              <a:rPr lang="en-US" sz="2400" err="1"/>
              <a:t>pierwszych</a:t>
            </a:r>
            <a:r>
              <a:rPr lang="en-US" sz="2400" dirty="0"/>
              <a:t> </a:t>
            </a:r>
            <a:r>
              <a:rPr lang="en-US" sz="2400" err="1"/>
              <a:t>zwiastunów</a:t>
            </a:r>
            <a:r>
              <a:rPr lang="en-US" sz="2400" dirty="0"/>
              <a:t> </a:t>
            </a:r>
            <a:r>
              <a:rPr lang="en-US" sz="2400" err="1"/>
              <a:t>wiosny</a:t>
            </a:r>
            <a:r>
              <a:rPr lang="en-US" sz="2400" dirty="0"/>
              <a:t> jest </a:t>
            </a:r>
            <a:r>
              <a:rPr lang="en-US" sz="2400" err="1"/>
              <a:t>motyl</a:t>
            </a:r>
            <a:r>
              <a:rPr lang="en-US" sz="2400" dirty="0"/>
              <a:t> </a:t>
            </a:r>
            <a:r>
              <a:rPr lang="en-US" sz="2400" err="1"/>
              <a:t>rusałka</a:t>
            </a:r>
            <a:r>
              <a:rPr lang="en-US" sz="2400" dirty="0"/>
              <a:t> </a:t>
            </a:r>
            <a:r>
              <a:rPr lang="en-US" sz="2400" err="1"/>
              <a:t>wierzbowiec</a:t>
            </a:r>
            <a:r>
              <a:rPr lang="en-US" sz="2400" dirty="0"/>
              <a:t>. </a:t>
            </a:r>
            <a:r>
              <a:rPr lang="en-US" sz="2400" err="1"/>
              <a:t>Ceglasty</a:t>
            </a:r>
            <a:r>
              <a:rPr lang="en-US" sz="2400" dirty="0"/>
              <a:t> w </a:t>
            </a:r>
            <a:r>
              <a:rPr lang="en-US" sz="2400" err="1"/>
              <a:t>czarne</a:t>
            </a:r>
            <a:r>
              <a:rPr lang="en-US" sz="2400" dirty="0"/>
              <a:t> </a:t>
            </a:r>
            <a:r>
              <a:rPr lang="en-US" sz="2400" err="1"/>
              <a:t>plamy</a:t>
            </a:r>
            <a:r>
              <a:rPr lang="en-US" sz="2400" dirty="0"/>
              <a:t> </a:t>
            </a:r>
            <a:r>
              <a:rPr lang="en-US" sz="2400" err="1"/>
              <a:t>wcześnie</a:t>
            </a:r>
            <a:r>
              <a:rPr lang="en-US" sz="2400" dirty="0"/>
              <a:t> </a:t>
            </a:r>
            <a:r>
              <a:rPr lang="en-US" sz="2400" err="1"/>
              <a:t>rozpoczyna</a:t>
            </a:r>
            <a:r>
              <a:rPr lang="en-US" sz="2400" dirty="0"/>
              <a:t> lot. </a:t>
            </a:r>
          </a:p>
        </p:txBody>
      </p:sp>
      <p:sp>
        <p:nvSpPr>
          <p:cNvPr id="8" name="Freeform: Shape 10">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DAB50039-4513-4E84-A8E0-41F8CB700767}"/>
              </a:ext>
            </a:extLst>
          </p:cNvPr>
          <p:cNvPicPr>
            <a:picLocks noGrp="1" noChangeAspect="1"/>
          </p:cNvPicPr>
          <p:nvPr>
            <p:ph sz="half" idx="2"/>
          </p:nvPr>
        </p:nvPicPr>
        <p:blipFill rotWithShape="1">
          <a:blip r:embed="rId2"/>
          <a:srcRect t="26925" r="-1" b="26285"/>
          <a:stretch/>
        </p:blipFill>
        <p:spPr>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p:spPr>
      </p:pic>
      <p:sp>
        <p:nvSpPr>
          <p:cNvPr id="9" name="Freeform: Shape 12">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6">
            <a:extLst>
              <a:ext uri="{FF2B5EF4-FFF2-40B4-BE49-F238E27FC236}">
                <a16:creationId xmlns:a16="http://schemas.microsoft.com/office/drawing/2014/main" id="{017D579E-3422-4CBD-B097-2EB92D0F2271}"/>
              </a:ext>
            </a:extLst>
          </p:cNvPr>
          <p:cNvPicPr>
            <a:picLocks noChangeAspect="1"/>
          </p:cNvPicPr>
          <p:nvPr/>
        </p:nvPicPr>
        <p:blipFill rotWithShape="1">
          <a:blip r:embed="rId3"/>
          <a:srcRect r="-2" b="345"/>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Tree>
    <p:extLst>
      <p:ext uri="{BB962C8B-B14F-4D97-AF65-F5344CB8AC3E}">
        <p14:creationId xmlns:p14="http://schemas.microsoft.com/office/powerpoint/2010/main" val="411939821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061"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4"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36CE0383-32FB-49B2-9E8D-77BB367BC510}"/>
              </a:ext>
            </a:extLst>
          </p:cNvPr>
          <p:cNvSpPr>
            <a:spLocks noGrp="1"/>
          </p:cNvSpPr>
          <p:nvPr>
            <p:ph type="title"/>
          </p:nvPr>
        </p:nvSpPr>
        <p:spPr>
          <a:xfrm>
            <a:off x="888630" y="4563895"/>
            <a:ext cx="5109005" cy="1777829"/>
          </a:xfrm>
        </p:spPr>
        <p:txBody>
          <a:bodyPr vert="horz" lIns="91440" tIns="45720" rIns="91440" bIns="45720" rtlCol="0" anchor="ctr">
            <a:normAutofit/>
          </a:bodyPr>
          <a:lstStyle/>
          <a:p>
            <a:pPr algn="r"/>
            <a:r>
              <a:rPr lang="en-US" sz="4000" b="1" kern="1200" dirty="0">
                <a:solidFill>
                  <a:schemeClr val="accent4">
                    <a:lumMod val="75000"/>
                  </a:schemeClr>
                </a:solidFill>
                <a:latin typeface="+mj-lt"/>
                <a:ea typeface="+mj-ea"/>
                <a:cs typeface="+mj-cs"/>
              </a:rPr>
              <a:t>7. OŻYWIAJĄ SIĘ SSAKI</a:t>
            </a:r>
          </a:p>
        </p:txBody>
      </p:sp>
      <p:pic>
        <p:nvPicPr>
          <p:cNvPr id="6" name="Picture 6">
            <a:extLst>
              <a:ext uri="{FF2B5EF4-FFF2-40B4-BE49-F238E27FC236}">
                <a16:creationId xmlns:a16="http://schemas.microsoft.com/office/drawing/2014/main" id="{C1D63C2A-E2A8-48EF-9886-83833F27C018}"/>
              </a:ext>
            </a:extLst>
          </p:cNvPr>
          <p:cNvPicPr>
            <a:picLocks noChangeAspect="1"/>
          </p:cNvPicPr>
          <p:nvPr/>
        </p:nvPicPr>
        <p:blipFill rotWithShape="1">
          <a:blip r:embed="rId2"/>
          <a:srcRect r="10796" b="1"/>
          <a:stretch/>
        </p:blipFill>
        <p:spPr>
          <a:xfrm>
            <a:off x="20" y="10"/>
            <a:ext cx="5997616" cy="4306823"/>
          </a:xfrm>
          <a:custGeom>
            <a:avLst/>
            <a:gdLst/>
            <a:ahLst/>
            <a:cxnLst/>
            <a:rect l="l" t="t" r="r" b="b"/>
            <a:pathLst>
              <a:path w="5997636" h="4306833">
                <a:moveTo>
                  <a:pt x="0" y="0"/>
                </a:moveTo>
                <a:lnTo>
                  <a:pt x="5997636" y="0"/>
                </a:lnTo>
                <a:lnTo>
                  <a:pt x="5997636" y="4302053"/>
                </a:lnTo>
                <a:lnTo>
                  <a:pt x="5313331" y="4306748"/>
                </a:lnTo>
                <a:cubicBezTo>
                  <a:pt x="3800480" y="4309129"/>
                  <a:pt x="2093145" y="4262282"/>
                  <a:pt x="400746" y="4118385"/>
                </a:cubicBezTo>
                <a:lnTo>
                  <a:pt x="0" y="4081409"/>
                </a:lnTo>
                <a:lnTo>
                  <a:pt x="0" y="2982070"/>
                </a:lnTo>
                <a:lnTo>
                  <a:pt x="0" y="2789945"/>
                </a:lnTo>
                <a:close/>
              </a:path>
            </a:pathLst>
          </a:custGeom>
        </p:spPr>
      </p:pic>
      <p:pic>
        <p:nvPicPr>
          <p:cNvPr id="5" name="Picture 5">
            <a:extLst>
              <a:ext uri="{FF2B5EF4-FFF2-40B4-BE49-F238E27FC236}">
                <a16:creationId xmlns:a16="http://schemas.microsoft.com/office/drawing/2014/main" id="{71412DF8-38AF-411C-80D7-197819988B20}"/>
              </a:ext>
            </a:extLst>
          </p:cNvPr>
          <p:cNvPicPr>
            <a:picLocks noGrp="1" noChangeAspect="1"/>
          </p:cNvPicPr>
          <p:nvPr>
            <p:ph sz="half" idx="2"/>
          </p:nvPr>
        </p:nvPicPr>
        <p:blipFill rotWithShape="1">
          <a:blip r:embed="rId3"/>
          <a:srcRect r="6896" b="1"/>
          <a:stretch/>
        </p:blipFill>
        <p:spPr>
          <a:xfrm>
            <a:off x="6176435" y="10"/>
            <a:ext cx="6015565" cy="4299555"/>
          </a:xfrm>
          <a:custGeom>
            <a:avLst/>
            <a:gdLst/>
            <a:ahLst/>
            <a:cxnLst/>
            <a:rect l="l" t="t" r="r" b="b"/>
            <a:pathLst>
              <a:path w="6015565" h="4299565">
                <a:moveTo>
                  <a:pt x="0" y="0"/>
                </a:moveTo>
                <a:lnTo>
                  <a:pt x="6015565" y="0"/>
                </a:lnTo>
                <a:lnTo>
                  <a:pt x="6015565" y="2789945"/>
                </a:lnTo>
                <a:lnTo>
                  <a:pt x="6015565" y="2982070"/>
                </a:lnTo>
                <a:lnTo>
                  <a:pt x="6015565" y="3957888"/>
                </a:lnTo>
                <a:lnTo>
                  <a:pt x="5937368" y="3966171"/>
                </a:lnTo>
                <a:cubicBezTo>
                  <a:pt x="3963073" y="4164120"/>
                  <a:pt x="2060717" y="4257123"/>
                  <a:pt x="577162" y="4289728"/>
                </a:cubicBezTo>
                <a:lnTo>
                  <a:pt x="0" y="4299565"/>
                </a:lnTo>
                <a:close/>
              </a:path>
            </a:pathLst>
          </a:custGeom>
        </p:spPr>
      </p:pic>
      <p:sp>
        <p:nvSpPr>
          <p:cNvPr id="3" name="Content Placeholder 2">
            <a:extLst>
              <a:ext uri="{FF2B5EF4-FFF2-40B4-BE49-F238E27FC236}">
                <a16:creationId xmlns:a16="http://schemas.microsoft.com/office/drawing/2014/main" id="{841703F8-D78B-447C-BF00-C1E82D4646EF}"/>
              </a:ext>
            </a:extLst>
          </p:cNvPr>
          <p:cNvSpPr>
            <a:spLocks noGrp="1"/>
          </p:cNvSpPr>
          <p:nvPr>
            <p:ph sz="half" idx="1"/>
          </p:nvPr>
        </p:nvSpPr>
        <p:spPr>
          <a:xfrm>
            <a:off x="6191776" y="4571423"/>
            <a:ext cx="5208544" cy="1770300"/>
          </a:xfrm>
        </p:spPr>
        <p:txBody>
          <a:bodyPr vert="horz" lIns="91440" tIns="45720" rIns="91440" bIns="45720" rtlCol="0" anchor="ctr">
            <a:normAutofit/>
          </a:bodyPr>
          <a:lstStyle/>
          <a:p>
            <a:r>
              <a:rPr lang="en-US" sz="1800"/>
              <a:t>Łączą się w pary króliki, zające, wiewiórki. Trwają gody wilków, żbików, kun. Łosie I jelenie zrzucają stare poroża, w miejsce którego zaczynają im odrastać nowe. To ewidentna oznaka wiosne. </a:t>
            </a:r>
          </a:p>
        </p:txBody>
      </p:sp>
    </p:spTree>
    <p:extLst>
      <p:ext uri="{BB962C8B-B14F-4D97-AF65-F5344CB8AC3E}">
        <p14:creationId xmlns:p14="http://schemas.microsoft.com/office/powerpoint/2010/main" val="131346803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Motyw pakietu Office</vt:lpstr>
      <vt:lpstr>PIERWSZE OZNAKI WIOSNY</vt:lpstr>
      <vt:lpstr>Wiosna to jedna z czterech podstawowych pór roku, a za jej początek uważa się równonoc wiosenną,  która przypada najczęściej 21 marca.  Zanim na dobre zagości ona w przyrodzie, mówi się o tzw. Przedwiośniu, rozpoczynającym się czasem w lutym, a czasem dopiero w połowie marca – wszystko zależy od temperatury. </vt:lpstr>
      <vt:lpstr>OZNAKI PRZEDWIOŚNIA:</vt:lpstr>
      <vt:lpstr> 2. POJAWIAJĄ SIĘ PIERWSZE WIOSENNE KWIATY</vt:lpstr>
      <vt:lpstr>3. PRZYLATUJĄ PIERWSZE PTAKI </vt:lpstr>
      <vt:lpstr>4. DOJRZEWAJĄ OWOCE BLUSZU POSPOLITEGO</vt:lpstr>
      <vt:lpstr>5. ZE SNU BUDZI SIĘ ŻABA TRAWNA</vt:lpstr>
      <vt:lpstr>6. POJAWIAJĄ SIĘ PIERWSZE OWADY. </vt:lpstr>
      <vt:lpstr>7. OŻYWIAJĄ SIĘ SSAKI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305</cp:revision>
  <dcterms:created xsi:type="dcterms:W3CDTF">2021-03-24T17:37:33Z</dcterms:created>
  <dcterms:modified xsi:type="dcterms:W3CDTF">2021-03-24T18:33:53Z</dcterms:modified>
</cp:coreProperties>
</file>