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4FAACD-DF51-4427-8551-BEB6DABBA98B}" v="190" dt="2021-03-25T22:04:59.981"/>
    <p1510:client id="{D75E7CAC-3B71-CA81-CA49-257671297831}" v="219" dt="2021-03-26T09:50:48.2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minika Białek" userId="S::dominika.bialek@sp36.bytom.pl::b582e678-dcc7-4c9d-93af-52e0d04a1575" providerId="AD" clId="Web-{D75E7CAC-3B71-CA81-CA49-257671297831}"/>
    <pc:docChg chg="addSld delSld modSld">
      <pc:chgData name="Dominika Białek" userId="S::dominika.bialek@sp36.bytom.pl::b582e678-dcc7-4c9d-93af-52e0d04a1575" providerId="AD" clId="Web-{D75E7CAC-3B71-CA81-CA49-257671297831}" dt="2021-03-26T09:50:45.397" v="123" actId="20577"/>
      <pc:docMkLst>
        <pc:docMk/>
      </pc:docMkLst>
      <pc:sldChg chg="modSp addAnim modAnim">
        <pc:chgData name="Dominika Białek" userId="S::dominika.bialek@sp36.bytom.pl::b582e678-dcc7-4c9d-93af-52e0d04a1575" providerId="AD" clId="Web-{D75E7CAC-3B71-CA81-CA49-257671297831}" dt="2021-03-26T09:48:54.909" v="118" actId="1076"/>
        <pc:sldMkLst>
          <pc:docMk/>
          <pc:sldMk cId="650317164" sldId="256"/>
        </pc:sldMkLst>
        <pc:spChg chg="mod">
          <ac:chgData name="Dominika Białek" userId="S::dominika.bialek@sp36.bytom.pl::b582e678-dcc7-4c9d-93af-52e0d04a1575" providerId="AD" clId="Web-{D75E7CAC-3B71-CA81-CA49-257671297831}" dt="2021-03-26T09:48:54.909" v="118" actId="1076"/>
          <ac:spMkLst>
            <pc:docMk/>
            <pc:sldMk cId="650317164" sldId="256"/>
            <ac:spMk id="2" creationId="{00000000-0000-0000-0000-000000000000}"/>
          </ac:spMkLst>
        </pc:spChg>
      </pc:sldChg>
      <pc:sldChg chg="modSp addAnim modAnim">
        <pc:chgData name="Dominika Białek" userId="S::dominika.bialek@sp36.bytom.pl::b582e678-dcc7-4c9d-93af-52e0d04a1575" providerId="AD" clId="Web-{D75E7CAC-3B71-CA81-CA49-257671297831}" dt="2021-03-26T09:42:55.899" v="103"/>
        <pc:sldMkLst>
          <pc:docMk/>
          <pc:sldMk cId="4287306332" sldId="257"/>
        </pc:sldMkLst>
        <pc:spChg chg="mod">
          <ac:chgData name="Dominika Białek" userId="S::dominika.bialek@sp36.bytom.pl::b582e678-dcc7-4c9d-93af-52e0d04a1575" providerId="AD" clId="Web-{D75E7CAC-3B71-CA81-CA49-257671297831}" dt="2021-03-26T09:42:37.633" v="101" actId="20577"/>
          <ac:spMkLst>
            <pc:docMk/>
            <pc:sldMk cId="4287306332" sldId="257"/>
            <ac:spMk id="2" creationId="{9260EF58-2FAF-4161-9E29-FB48C7D698E0}"/>
          </ac:spMkLst>
        </pc:spChg>
      </pc:sldChg>
      <pc:sldChg chg="del">
        <pc:chgData name="Dominika Białek" userId="S::dominika.bialek@sp36.bytom.pl::b582e678-dcc7-4c9d-93af-52e0d04a1575" providerId="AD" clId="Web-{D75E7CAC-3B71-CA81-CA49-257671297831}" dt="2021-03-26T09:31:45.734" v="3"/>
        <pc:sldMkLst>
          <pc:docMk/>
          <pc:sldMk cId="1089876112" sldId="258"/>
        </pc:sldMkLst>
      </pc:sldChg>
      <pc:sldChg chg="delSp modSp new mod setBg addAnim modAnim">
        <pc:chgData name="Dominika Białek" userId="S::dominika.bialek@sp36.bytom.pl::b582e678-dcc7-4c9d-93af-52e0d04a1575" providerId="AD" clId="Web-{D75E7CAC-3B71-CA81-CA49-257671297831}" dt="2021-03-26T09:46:54.219" v="111"/>
        <pc:sldMkLst>
          <pc:docMk/>
          <pc:sldMk cId="1945802726" sldId="258"/>
        </pc:sldMkLst>
        <pc:spChg chg="mod">
          <ac:chgData name="Dominika Białek" userId="S::dominika.bialek@sp36.bytom.pl::b582e678-dcc7-4c9d-93af-52e0d04a1575" providerId="AD" clId="Web-{D75E7CAC-3B71-CA81-CA49-257671297831}" dt="2021-03-26T09:33:15.549" v="44" actId="20577"/>
          <ac:spMkLst>
            <pc:docMk/>
            <pc:sldMk cId="1945802726" sldId="258"/>
            <ac:spMk id="2" creationId="{3117A59A-6990-4E8D-918E-0506BF2F128D}"/>
          </ac:spMkLst>
        </pc:spChg>
        <pc:spChg chg="del">
          <ac:chgData name="Dominika Białek" userId="S::dominika.bialek@sp36.bytom.pl::b582e678-dcc7-4c9d-93af-52e0d04a1575" providerId="AD" clId="Web-{D75E7CAC-3B71-CA81-CA49-257671297831}" dt="2021-03-26T09:32:15.219" v="6"/>
          <ac:spMkLst>
            <pc:docMk/>
            <pc:sldMk cId="1945802726" sldId="258"/>
            <ac:spMk id="3" creationId="{0313E134-A4E6-4FFF-A38E-1028136691E0}"/>
          </ac:spMkLst>
        </pc:spChg>
      </pc:sldChg>
      <pc:sldChg chg="delSp del mod setBg">
        <pc:chgData name="Dominika Białek" userId="S::dominika.bialek@sp36.bytom.pl::b582e678-dcc7-4c9d-93af-52e0d04a1575" providerId="AD" clId="Web-{D75E7CAC-3B71-CA81-CA49-257671297831}" dt="2021-03-26T09:32:05.109" v="4"/>
        <pc:sldMkLst>
          <pc:docMk/>
          <pc:sldMk cId="1151106918" sldId="259"/>
        </pc:sldMkLst>
        <pc:spChg chg="del">
          <ac:chgData name="Dominika Białek" userId="S::dominika.bialek@sp36.bytom.pl::b582e678-dcc7-4c9d-93af-52e0d04a1575" providerId="AD" clId="Web-{D75E7CAC-3B71-CA81-CA49-257671297831}" dt="2021-03-26T09:31:22.467" v="1"/>
          <ac:spMkLst>
            <pc:docMk/>
            <pc:sldMk cId="1151106918" sldId="259"/>
            <ac:spMk id="2" creationId="{B44981BF-A780-49F5-A9B9-5277C022645E}"/>
          </ac:spMkLst>
        </pc:spChg>
        <pc:spChg chg="del">
          <ac:chgData name="Dominika Białek" userId="S::dominika.bialek@sp36.bytom.pl::b582e678-dcc7-4c9d-93af-52e0d04a1575" providerId="AD" clId="Web-{D75E7CAC-3B71-CA81-CA49-257671297831}" dt="2021-03-26T09:31:25.280" v="2"/>
          <ac:spMkLst>
            <pc:docMk/>
            <pc:sldMk cId="1151106918" sldId="259"/>
            <ac:spMk id="3" creationId="{78488B87-E8D9-4C81-BB3C-E86357DF543B}"/>
          </ac:spMkLst>
        </pc:spChg>
      </pc:sldChg>
      <pc:sldChg chg="delSp modSp new mod setBg addAnim modAnim">
        <pc:chgData name="Dominika Białek" userId="S::dominika.bialek@sp36.bytom.pl::b582e678-dcc7-4c9d-93af-52e0d04a1575" providerId="AD" clId="Web-{D75E7CAC-3B71-CA81-CA49-257671297831}" dt="2021-03-26T09:47:00.953" v="113"/>
        <pc:sldMkLst>
          <pc:docMk/>
          <pc:sldMk cId="2525757461" sldId="259"/>
        </pc:sldMkLst>
        <pc:spChg chg="mod">
          <ac:chgData name="Dominika Białek" userId="S::dominika.bialek@sp36.bytom.pl::b582e678-dcc7-4c9d-93af-52e0d04a1575" providerId="AD" clId="Web-{D75E7CAC-3B71-CA81-CA49-257671297831}" dt="2021-03-26T09:35:37.584" v="63" actId="1076"/>
          <ac:spMkLst>
            <pc:docMk/>
            <pc:sldMk cId="2525757461" sldId="259"/>
            <ac:spMk id="2" creationId="{1B1A2053-7103-4776-9E16-3571599CCE67}"/>
          </ac:spMkLst>
        </pc:spChg>
        <pc:spChg chg="del">
          <ac:chgData name="Dominika Białek" userId="S::dominika.bialek@sp36.bytom.pl::b582e678-dcc7-4c9d-93af-52e0d04a1575" providerId="AD" clId="Web-{D75E7CAC-3B71-CA81-CA49-257671297831}" dt="2021-03-26T09:33:27.752" v="46"/>
          <ac:spMkLst>
            <pc:docMk/>
            <pc:sldMk cId="2525757461" sldId="259"/>
            <ac:spMk id="3" creationId="{CE27B3D6-D5B9-4E1A-B461-847840CC031D}"/>
          </ac:spMkLst>
        </pc:spChg>
      </pc:sldChg>
      <pc:sldChg chg="delSp modSp new mod setBg addAnim modAnim">
        <pc:chgData name="Dominika Białek" userId="S::dominika.bialek@sp36.bytom.pl::b582e678-dcc7-4c9d-93af-52e0d04a1575" providerId="AD" clId="Web-{D75E7CAC-3B71-CA81-CA49-257671297831}" dt="2021-03-26T09:50:45.397" v="123" actId="20577"/>
        <pc:sldMkLst>
          <pc:docMk/>
          <pc:sldMk cId="2224231480" sldId="260"/>
        </pc:sldMkLst>
        <pc:spChg chg="mod">
          <ac:chgData name="Dominika Białek" userId="S::dominika.bialek@sp36.bytom.pl::b582e678-dcc7-4c9d-93af-52e0d04a1575" providerId="AD" clId="Web-{D75E7CAC-3B71-CA81-CA49-257671297831}" dt="2021-03-26T09:50:45.397" v="123" actId="20577"/>
          <ac:spMkLst>
            <pc:docMk/>
            <pc:sldMk cId="2224231480" sldId="260"/>
            <ac:spMk id="2" creationId="{F238DB4D-6BA1-45D1-A924-7C7718F506E6}"/>
          </ac:spMkLst>
        </pc:spChg>
        <pc:spChg chg="del">
          <ac:chgData name="Dominika Białek" userId="S::dominika.bialek@sp36.bytom.pl::b582e678-dcc7-4c9d-93af-52e0d04a1575" providerId="AD" clId="Web-{D75E7CAC-3B71-CA81-CA49-257671297831}" dt="2021-03-26T09:37:04.890" v="66"/>
          <ac:spMkLst>
            <pc:docMk/>
            <pc:sldMk cId="2224231480" sldId="260"/>
            <ac:spMk id="3" creationId="{4EA92A03-9F61-42AE-9B0E-1763BCAE03C7}"/>
          </ac:spMkLst>
        </pc:spChg>
      </pc:sldChg>
    </pc:docChg>
  </pc:docChgLst>
  <pc:docChgLst>
    <pc:chgData name="Dominika Białek" userId="S::dominika.bialek@sp36.bytom.pl::b582e678-dcc7-4c9d-93af-52e0d04a1575" providerId="AD" clId="Web-{1F4FAACD-DF51-4427-8551-BEB6DABBA98B}"/>
    <pc:docChg chg="addSld delSld modSld addMainMaster delMainMaster modMainMaster">
      <pc:chgData name="Dominika Białek" userId="S::dominika.bialek@sp36.bytom.pl::b582e678-dcc7-4c9d-93af-52e0d04a1575" providerId="AD" clId="Web-{1F4FAACD-DF51-4427-8551-BEB6DABBA98B}" dt="2021-03-25T22:04:59.981" v="116"/>
      <pc:docMkLst>
        <pc:docMk/>
      </pc:docMkLst>
      <pc:sldChg chg="addSp delSp modSp mod setBg modClrScheme addAnim delDesignElem chgLayout">
        <pc:chgData name="Dominika Białek" userId="S::dominika.bialek@sp36.bytom.pl::b582e678-dcc7-4c9d-93af-52e0d04a1575" providerId="AD" clId="Web-{1F4FAACD-DF51-4427-8551-BEB6DABBA98B}" dt="2021-03-25T21:30:06.223" v="71"/>
        <pc:sldMkLst>
          <pc:docMk/>
          <pc:sldMk cId="650317164" sldId="256"/>
        </pc:sldMkLst>
        <pc:spChg chg="mod ord">
          <ac:chgData name="Dominika Białek" userId="S::dominika.bialek@sp36.bytom.pl::b582e678-dcc7-4c9d-93af-52e0d04a1575" providerId="AD" clId="Web-{1F4FAACD-DF51-4427-8551-BEB6DABBA98B}" dt="2021-03-25T21:30:06.223" v="71"/>
          <ac:spMkLst>
            <pc:docMk/>
            <pc:sldMk cId="650317164" sldId="256"/>
            <ac:spMk id="2" creationId="{00000000-0000-0000-0000-000000000000}"/>
          </ac:spMkLst>
        </pc:spChg>
        <pc:spChg chg="del mod">
          <ac:chgData name="Dominika Białek" userId="S::dominika.bialek@sp36.bytom.pl::b582e678-dcc7-4c9d-93af-52e0d04a1575" providerId="AD" clId="Web-{1F4FAACD-DF51-4427-8551-BEB6DABBA98B}" dt="2021-03-25T21:23:57.062" v="1"/>
          <ac:spMkLst>
            <pc:docMk/>
            <pc:sldMk cId="650317164" sldId="256"/>
            <ac:spMk id="3" creationId="{00000000-0000-0000-0000-000000000000}"/>
          </ac:spMkLst>
        </pc:spChg>
        <pc:spChg chg="add del">
          <ac:chgData name="Dominika Białek" userId="S::dominika.bialek@sp36.bytom.pl::b582e678-dcc7-4c9d-93af-52e0d04a1575" providerId="AD" clId="Web-{1F4FAACD-DF51-4427-8551-BEB6DABBA98B}" dt="2021-03-25T21:25:08.472" v="48"/>
          <ac:spMkLst>
            <pc:docMk/>
            <pc:sldMk cId="650317164" sldId="256"/>
            <ac:spMk id="9" creationId="{6A121316-E4D0-41D7-9C79-9FF8F36D4262}"/>
          </ac:spMkLst>
        </pc:spChg>
        <pc:spChg chg="add del">
          <ac:chgData name="Dominika Białek" userId="S::dominika.bialek@sp36.bytom.pl::b582e678-dcc7-4c9d-93af-52e0d04a1575" providerId="AD" clId="Web-{1F4FAACD-DF51-4427-8551-BEB6DABBA98B}" dt="2021-03-25T21:25:08.472" v="48"/>
          <ac:spMkLst>
            <pc:docMk/>
            <pc:sldMk cId="650317164" sldId="256"/>
            <ac:spMk id="11" creationId="{07EE0F9E-42CB-4AE4-971C-7BD191D5DCB3}"/>
          </ac:spMkLst>
        </pc:spChg>
        <pc:spChg chg="add del">
          <ac:chgData name="Dominika Białek" userId="S::dominika.bialek@sp36.bytom.pl::b582e678-dcc7-4c9d-93af-52e0d04a1575" providerId="AD" clId="Web-{1F4FAACD-DF51-4427-8551-BEB6DABBA98B}" dt="2021-03-25T21:25:08.472" v="48"/>
          <ac:spMkLst>
            <pc:docMk/>
            <pc:sldMk cId="650317164" sldId="256"/>
            <ac:spMk id="13" creationId="{1AEB967B-31A3-42E3-8382-73443D264092}"/>
          </ac:spMkLst>
        </pc:spChg>
        <pc:spChg chg="add del">
          <ac:chgData name="Dominika Białek" userId="S::dominika.bialek@sp36.bytom.pl::b582e678-dcc7-4c9d-93af-52e0d04a1575" providerId="AD" clId="Web-{1F4FAACD-DF51-4427-8551-BEB6DABBA98B}" dt="2021-03-25T21:25:24.973" v="51"/>
          <ac:spMkLst>
            <pc:docMk/>
            <pc:sldMk cId="650317164" sldId="256"/>
            <ac:spMk id="18" creationId="{9B37791B-B040-4694-BFDC-8DD132D86E8E}"/>
          </ac:spMkLst>
        </pc:spChg>
        <pc:spChg chg="add del">
          <ac:chgData name="Dominika Białek" userId="S::dominika.bialek@sp36.bytom.pl::b582e678-dcc7-4c9d-93af-52e0d04a1575" providerId="AD" clId="Web-{1F4FAACD-DF51-4427-8551-BEB6DABBA98B}" dt="2021-03-25T21:26:54.619" v="67"/>
          <ac:spMkLst>
            <pc:docMk/>
            <pc:sldMk cId="650317164" sldId="256"/>
            <ac:spMk id="27" creationId="{9B37791B-B040-4694-BFDC-8DD132D86E8E}"/>
          </ac:spMkLst>
        </pc:spChg>
        <pc:spChg chg="add del">
          <ac:chgData name="Dominika Białek" userId="S::dominika.bialek@sp36.bytom.pl::b582e678-dcc7-4c9d-93af-52e0d04a1575" providerId="AD" clId="Web-{1F4FAACD-DF51-4427-8551-BEB6DABBA98B}" dt="2021-03-25T21:26:54.619" v="67"/>
          <ac:spMkLst>
            <pc:docMk/>
            <pc:sldMk cId="650317164" sldId="256"/>
            <ac:spMk id="29" creationId="{ADA7B28A-56E6-40AC-BFEB-4CC5F2F13A8C}"/>
          </ac:spMkLst>
        </pc:spChg>
        <pc:grpChg chg="add del">
          <ac:chgData name="Dominika Białek" userId="S::dominika.bialek@sp36.bytom.pl::b582e678-dcc7-4c9d-93af-52e0d04a1575" providerId="AD" clId="Web-{1F4FAACD-DF51-4427-8551-BEB6DABBA98B}" dt="2021-03-25T21:25:24.973" v="51"/>
          <ac:grpSpMkLst>
            <pc:docMk/>
            <pc:sldMk cId="650317164" sldId="256"/>
            <ac:grpSpMk id="20" creationId="{4252769E-B9F0-4068-A645-5BBEF16E9C28}"/>
          </ac:grpSpMkLst>
        </pc:grpChg>
        <pc:picChg chg="add mod">
          <ac:chgData name="Dominika Białek" userId="S::dominika.bialek@sp36.bytom.pl::b582e678-dcc7-4c9d-93af-52e0d04a1575" providerId="AD" clId="Web-{1F4FAACD-DF51-4427-8551-BEB6DABBA98B}" dt="2021-03-25T21:25:24.973" v="51"/>
          <ac:picMkLst>
            <pc:docMk/>
            <pc:sldMk cId="650317164" sldId="256"/>
            <ac:picMk id="4" creationId="{EDA02B57-4558-4E80-A5D8-ECD25E490121}"/>
          </ac:picMkLst>
        </pc:picChg>
        <pc:inkChg chg="add">
          <ac:chgData name="Dominika Białek" userId="S::dominika.bialek@sp36.bytom.pl::b582e678-dcc7-4c9d-93af-52e0d04a1575" providerId="AD" clId="Web-{1F4FAACD-DF51-4427-8551-BEB6DABBA98B}" dt="2021-03-25T21:26:35.821" v="63"/>
          <ac:inkMkLst>
            <pc:docMk/>
            <pc:sldMk cId="650317164" sldId="256"/>
            <ac:inkMk id="5" creationId="{542DE04D-DCCA-429B-B60E-10C044F6BBCF}"/>
          </ac:inkMkLst>
        </pc:inkChg>
        <pc:inkChg chg="add">
          <ac:chgData name="Dominika Białek" userId="S::dominika.bialek@sp36.bytom.pl::b582e678-dcc7-4c9d-93af-52e0d04a1575" providerId="AD" clId="Web-{1F4FAACD-DF51-4427-8551-BEB6DABBA98B}" dt="2021-03-25T21:26:36.524" v="64"/>
          <ac:inkMkLst>
            <pc:docMk/>
            <pc:sldMk cId="650317164" sldId="256"/>
            <ac:inkMk id="6" creationId="{1CF4E81C-6758-40EA-816D-9DB8A5777567}"/>
          </ac:inkMkLst>
        </pc:inkChg>
        <pc:inkChg chg="add">
          <ac:chgData name="Dominika Białek" userId="S::dominika.bialek@sp36.bytom.pl::b582e678-dcc7-4c9d-93af-52e0d04a1575" providerId="AD" clId="Web-{1F4FAACD-DF51-4427-8551-BEB6DABBA98B}" dt="2021-03-25T21:26:36.524" v="65"/>
          <ac:inkMkLst>
            <pc:docMk/>
            <pc:sldMk cId="650317164" sldId="256"/>
            <ac:inkMk id="7" creationId="{0DA7B220-DD2C-4C18-B003-C26FF2DDE1C6}"/>
          </ac:inkMkLst>
        </pc:inkChg>
      </pc:sldChg>
      <pc:sldChg chg="new del">
        <pc:chgData name="Dominika Białek" userId="S::dominika.bialek@sp36.bytom.pl::b582e678-dcc7-4c9d-93af-52e0d04a1575" providerId="AD" clId="Web-{1F4FAACD-DF51-4427-8551-BEB6DABBA98B}" dt="2021-03-25T21:25:31.036" v="52"/>
        <pc:sldMkLst>
          <pc:docMk/>
          <pc:sldMk cId="1927145343" sldId="257"/>
        </pc:sldMkLst>
      </pc:sldChg>
      <pc:sldChg chg="addSp new del">
        <pc:chgData name="Dominika Białek" userId="S::dominika.bialek@sp36.bytom.pl::b582e678-dcc7-4c9d-93af-52e0d04a1575" providerId="AD" clId="Web-{1F4FAACD-DF51-4427-8551-BEB6DABBA98B}" dt="2021-03-25T21:26:33.915" v="62"/>
        <pc:sldMkLst>
          <pc:docMk/>
          <pc:sldMk cId="2098854375" sldId="257"/>
        </pc:sldMkLst>
        <pc:inkChg chg="add">
          <ac:chgData name="Dominika Białek" userId="S::dominika.bialek@sp36.bytom.pl::b582e678-dcc7-4c9d-93af-52e0d04a1575" providerId="AD" clId="Web-{1F4FAACD-DF51-4427-8551-BEB6DABBA98B}" dt="2021-03-25T21:26:15.085" v="54"/>
          <ac:inkMkLst>
            <pc:docMk/>
            <pc:sldMk cId="2098854375" sldId="257"/>
            <ac:inkMk id="4" creationId="{1957ED95-4AAD-4B26-9A37-ADFE065438B6}"/>
          </ac:inkMkLst>
        </pc:inkChg>
        <pc:inkChg chg="add">
          <ac:chgData name="Dominika Białek" userId="S::dominika.bialek@sp36.bytom.pl::b582e678-dcc7-4c9d-93af-52e0d04a1575" providerId="AD" clId="Web-{1F4FAACD-DF51-4427-8551-BEB6DABBA98B}" dt="2021-03-25T21:26:17.461" v="55"/>
          <ac:inkMkLst>
            <pc:docMk/>
            <pc:sldMk cId="2098854375" sldId="257"/>
            <ac:inkMk id="5" creationId="{5C1DB22E-5A31-4370-A391-2CA7EE8FF8AF}"/>
          </ac:inkMkLst>
        </pc:inkChg>
        <pc:inkChg chg="add">
          <ac:chgData name="Dominika Białek" userId="S::dominika.bialek@sp36.bytom.pl::b582e678-dcc7-4c9d-93af-52e0d04a1575" providerId="AD" clId="Web-{1F4FAACD-DF51-4427-8551-BEB6DABBA98B}" dt="2021-03-25T21:26:17.476" v="56"/>
          <ac:inkMkLst>
            <pc:docMk/>
            <pc:sldMk cId="2098854375" sldId="257"/>
            <ac:inkMk id="6" creationId="{38C4CA51-96F6-490E-81C4-B339CB28B4F3}"/>
          </ac:inkMkLst>
        </pc:inkChg>
        <pc:inkChg chg="add">
          <ac:chgData name="Dominika Białek" userId="S::dominika.bialek@sp36.bytom.pl::b582e678-dcc7-4c9d-93af-52e0d04a1575" providerId="AD" clId="Web-{1F4FAACD-DF51-4427-8551-BEB6DABBA98B}" dt="2021-03-25T21:26:21.258" v="57"/>
          <ac:inkMkLst>
            <pc:docMk/>
            <pc:sldMk cId="2098854375" sldId="257"/>
            <ac:inkMk id="7" creationId="{80DBEE38-4B44-436D-8526-BB015ABE3B6B}"/>
          </ac:inkMkLst>
        </pc:inkChg>
        <pc:inkChg chg="add">
          <ac:chgData name="Dominika Białek" userId="S::dominika.bialek@sp36.bytom.pl::b582e678-dcc7-4c9d-93af-52e0d04a1575" providerId="AD" clId="Web-{1F4FAACD-DF51-4427-8551-BEB6DABBA98B}" dt="2021-03-25T21:26:21.273" v="58"/>
          <ac:inkMkLst>
            <pc:docMk/>
            <pc:sldMk cId="2098854375" sldId="257"/>
            <ac:inkMk id="8" creationId="{08C6D1BD-A9FB-40AA-A8FA-F3DB29C47691}"/>
          </ac:inkMkLst>
        </pc:inkChg>
        <pc:inkChg chg="add">
          <ac:chgData name="Dominika Białek" userId="S::dominika.bialek@sp36.bytom.pl::b582e678-dcc7-4c9d-93af-52e0d04a1575" providerId="AD" clId="Web-{1F4FAACD-DF51-4427-8551-BEB6DABBA98B}" dt="2021-03-25T21:26:21.273" v="59"/>
          <ac:inkMkLst>
            <pc:docMk/>
            <pc:sldMk cId="2098854375" sldId="257"/>
            <ac:inkMk id="9" creationId="{41CC0769-BD77-463C-A834-63D6540DFE39}"/>
          </ac:inkMkLst>
        </pc:inkChg>
        <pc:inkChg chg="add">
          <ac:chgData name="Dominika Białek" userId="S::dominika.bialek@sp36.bytom.pl::b582e678-dcc7-4c9d-93af-52e0d04a1575" providerId="AD" clId="Web-{1F4FAACD-DF51-4427-8551-BEB6DABBA98B}" dt="2021-03-25T21:26:25.633" v="60"/>
          <ac:inkMkLst>
            <pc:docMk/>
            <pc:sldMk cId="2098854375" sldId="257"/>
            <ac:inkMk id="10" creationId="{14688432-5733-4C25-86FC-C6BB578FF8CB}"/>
          </ac:inkMkLst>
        </pc:inkChg>
        <pc:inkChg chg="add">
          <ac:chgData name="Dominika Białek" userId="S::dominika.bialek@sp36.bytom.pl::b582e678-dcc7-4c9d-93af-52e0d04a1575" providerId="AD" clId="Web-{1F4FAACD-DF51-4427-8551-BEB6DABBA98B}" dt="2021-03-25T21:26:25.711" v="61"/>
          <ac:inkMkLst>
            <pc:docMk/>
            <pc:sldMk cId="2098854375" sldId="257"/>
            <ac:inkMk id="11" creationId="{8CD14458-EECC-4728-A66E-94BA1BB0D343}"/>
          </ac:inkMkLst>
        </pc:inkChg>
      </pc:sldChg>
      <pc:sldChg chg="addSp delSp modSp new mod setBg modClrScheme chgLayout">
        <pc:chgData name="Dominika Białek" userId="S::dominika.bialek@sp36.bytom.pl::b582e678-dcc7-4c9d-93af-52e0d04a1575" providerId="AD" clId="Web-{1F4FAACD-DF51-4427-8551-BEB6DABBA98B}" dt="2021-03-25T21:31:47.728" v="104" actId="20577"/>
        <pc:sldMkLst>
          <pc:docMk/>
          <pc:sldMk cId="4287306332" sldId="257"/>
        </pc:sldMkLst>
        <pc:spChg chg="mod ord">
          <ac:chgData name="Dominika Białek" userId="S::dominika.bialek@sp36.bytom.pl::b582e678-dcc7-4c9d-93af-52e0d04a1575" providerId="AD" clId="Web-{1F4FAACD-DF51-4427-8551-BEB6DABBA98B}" dt="2021-03-25T21:31:47.728" v="104" actId="20577"/>
          <ac:spMkLst>
            <pc:docMk/>
            <pc:sldMk cId="4287306332" sldId="257"/>
            <ac:spMk id="2" creationId="{9260EF58-2FAF-4161-9E29-FB48C7D698E0}"/>
          </ac:spMkLst>
        </pc:spChg>
        <pc:spChg chg="del mod ord">
          <ac:chgData name="Dominika Białek" userId="S::dominika.bialek@sp36.bytom.pl::b582e678-dcc7-4c9d-93af-52e0d04a1575" providerId="AD" clId="Web-{1F4FAACD-DF51-4427-8551-BEB6DABBA98B}" dt="2021-03-25T21:30:44.272" v="75"/>
          <ac:spMkLst>
            <pc:docMk/>
            <pc:sldMk cId="4287306332" sldId="257"/>
            <ac:spMk id="3" creationId="{30AC673A-B15D-4D38-B5F3-938009E546A3}"/>
          </ac:spMkLst>
        </pc:spChg>
        <pc:inkChg chg="add del">
          <ac:chgData name="Dominika Białek" userId="S::dominika.bialek@sp36.bytom.pl::b582e678-dcc7-4c9d-93af-52e0d04a1575" providerId="AD" clId="Web-{1F4FAACD-DF51-4427-8551-BEB6DABBA98B}" dt="2021-03-25T21:30:23.552" v="74"/>
          <ac:inkMkLst>
            <pc:docMk/>
            <pc:sldMk cId="4287306332" sldId="257"/>
            <ac:inkMk id="4" creationId="{C990786C-F18B-4AC1-AF26-74E3CF89FC07}"/>
          </ac:inkMkLst>
        </pc:inkChg>
      </pc:sldChg>
      <pc:sldChg chg="delSp new mod setBg">
        <pc:chgData name="Dominika Białek" userId="S::dominika.bialek@sp36.bytom.pl::b582e678-dcc7-4c9d-93af-52e0d04a1575" providerId="AD" clId="Web-{1F4FAACD-DF51-4427-8551-BEB6DABBA98B}" dt="2021-03-25T21:52:59.952" v="115"/>
        <pc:sldMkLst>
          <pc:docMk/>
          <pc:sldMk cId="1089876112" sldId="258"/>
        </pc:sldMkLst>
        <pc:spChg chg="del">
          <ac:chgData name="Dominika Białek" userId="S::dominika.bialek@sp36.bytom.pl::b582e678-dcc7-4c9d-93af-52e0d04a1575" providerId="AD" clId="Web-{1F4FAACD-DF51-4427-8551-BEB6DABBA98B}" dt="2021-03-25T21:52:57.343" v="114"/>
          <ac:spMkLst>
            <pc:docMk/>
            <pc:sldMk cId="1089876112" sldId="258"/>
            <ac:spMk id="2" creationId="{3AF0E99D-0DD0-46D8-BB1C-2347FBCBF72F}"/>
          </ac:spMkLst>
        </pc:spChg>
        <pc:spChg chg="del">
          <ac:chgData name="Dominika Białek" userId="S::dominika.bialek@sp36.bytom.pl::b582e678-dcc7-4c9d-93af-52e0d04a1575" providerId="AD" clId="Web-{1F4FAACD-DF51-4427-8551-BEB6DABBA98B}" dt="2021-03-25T21:52:59.952" v="115"/>
          <ac:spMkLst>
            <pc:docMk/>
            <pc:sldMk cId="1089876112" sldId="258"/>
            <ac:spMk id="3" creationId="{C0F308BC-2CA9-4E85-AF67-382C85460DF6}"/>
          </ac:spMkLst>
        </pc:spChg>
      </pc:sldChg>
      <pc:sldChg chg="new del mod setBg">
        <pc:chgData name="Dominika Białek" userId="S::dominika.bialek@sp36.bytom.pl::b582e678-dcc7-4c9d-93af-52e0d04a1575" providerId="AD" clId="Web-{1F4FAACD-DF51-4427-8551-BEB6DABBA98B}" dt="2021-03-25T21:34:04.220" v="111"/>
        <pc:sldMkLst>
          <pc:docMk/>
          <pc:sldMk cId="3005470422" sldId="258"/>
        </pc:sldMkLst>
      </pc:sldChg>
      <pc:sldChg chg="new del mod setBg">
        <pc:chgData name="Dominika Białek" userId="S::dominika.bialek@sp36.bytom.pl::b582e678-dcc7-4c9d-93af-52e0d04a1575" providerId="AD" clId="Web-{1F4FAACD-DF51-4427-8551-BEB6DABBA98B}" dt="2021-03-25T21:33:14.655" v="107"/>
        <pc:sldMkLst>
          <pc:docMk/>
          <pc:sldMk cId="4111457299" sldId="258"/>
        </pc:sldMkLst>
      </pc:sldChg>
      <pc:sldChg chg="new">
        <pc:chgData name="Dominika Białek" userId="S::dominika.bialek@sp36.bytom.pl::b582e678-dcc7-4c9d-93af-52e0d04a1575" providerId="AD" clId="Web-{1F4FAACD-DF51-4427-8551-BEB6DABBA98B}" dt="2021-03-25T22:04:59.981" v="116"/>
        <pc:sldMkLst>
          <pc:docMk/>
          <pc:sldMk cId="1151106918" sldId="259"/>
        </pc:sldMkLst>
      </pc:sldChg>
      <pc:sldMasterChg chg="del delSldLayout">
        <pc:chgData name="Dominika Białek" userId="S::dominika.bialek@sp36.bytom.pl::b582e678-dcc7-4c9d-93af-52e0d04a1575" providerId="AD" clId="Web-{1F4FAACD-DF51-4427-8551-BEB6DABBA98B}" dt="2021-03-25T21:23:46.249" v="0"/>
        <pc:sldMasterMkLst>
          <pc:docMk/>
          <pc:sldMasterMk cId="3926633689" sldId="2147483648"/>
        </pc:sldMasterMkLst>
        <pc:sldLayoutChg chg="del">
          <pc:chgData name="Dominika Białek" userId="S::dominika.bialek@sp36.bytom.pl::b582e678-dcc7-4c9d-93af-52e0d04a1575" providerId="AD" clId="Web-{1F4FAACD-DF51-4427-8551-BEB6DABBA98B}" dt="2021-03-25T21:23:46.249" v="0"/>
          <pc:sldLayoutMkLst>
            <pc:docMk/>
            <pc:sldMasterMk cId="3926633689" sldId="2147483648"/>
            <pc:sldLayoutMk cId="3391757436" sldId="2147483649"/>
          </pc:sldLayoutMkLst>
        </pc:sldLayoutChg>
        <pc:sldLayoutChg chg="del">
          <pc:chgData name="Dominika Białek" userId="S::dominika.bialek@sp36.bytom.pl::b582e678-dcc7-4c9d-93af-52e0d04a1575" providerId="AD" clId="Web-{1F4FAACD-DF51-4427-8551-BEB6DABBA98B}" dt="2021-03-25T21:23:46.249" v="0"/>
          <pc:sldLayoutMkLst>
            <pc:docMk/>
            <pc:sldMasterMk cId="3926633689" sldId="2147483648"/>
            <pc:sldLayoutMk cId="967380084" sldId="2147483650"/>
          </pc:sldLayoutMkLst>
        </pc:sldLayoutChg>
        <pc:sldLayoutChg chg="del">
          <pc:chgData name="Dominika Białek" userId="S::dominika.bialek@sp36.bytom.pl::b582e678-dcc7-4c9d-93af-52e0d04a1575" providerId="AD" clId="Web-{1F4FAACD-DF51-4427-8551-BEB6DABBA98B}" dt="2021-03-25T21:23:46.249" v="0"/>
          <pc:sldLayoutMkLst>
            <pc:docMk/>
            <pc:sldMasterMk cId="3926633689" sldId="2147483648"/>
            <pc:sldLayoutMk cId="13234121" sldId="2147483651"/>
          </pc:sldLayoutMkLst>
        </pc:sldLayoutChg>
        <pc:sldLayoutChg chg="del">
          <pc:chgData name="Dominika Białek" userId="S::dominika.bialek@sp36.bytom.pl::b582e678-dcc7-4c9d-93af-52e0d04a1575" providerId="AD" clId="Web-{1F4FAACD-DF51-4427-8551-BEB6DABBA98B}" dt="2021-03-25T21:23:46.249" v="0"/>
          <pc:sldLayoutMkLst>
            <pc:docMk/>
            <pc:sldMasterMk cId="3926633689" sldId="2147483648"/>
            <pc:sldLayoutMk cId="3883036252" sldId="2147483652"/>
          </pc:sldLayoutMkLst>
        </pc:sldLayoutChg>
        <pc:sldLayoutChg chg="del">
          <pc:chgData name="Dominika Białek" userId="S::dominika.bialek@sp36.bytom.pl::b582e678-dcc7-4c9d-93af-52e0d04a1575" providerId="AD" clId="Web-{1F4FAACD-DF51-4427-8551-BEB6DABBA98B}" dt="2021-03-25T21:23:46.249" v="0"/>
          <pc:sldLayoutMkLst>
            <pc:docMk/>
            <pc:sldMasterMk cId="3926633689" sldId="2147483648"/>
            <pc:sldLayoutMk cId="961808292" sldId="2147483653"/>
          </pc:sldLayoutMkLst>
        </pc:sldLayoutChg>
        <pc:sldLayoutChg chg="del">
          <pc:chgData name="Dominika Białek" userId="S::dominika.bialek@sp36.bytom.pl::b582e678-dcc7-4c9d-93af-52e0d04a1575" providerId="AD" clId="Web-{1F4FAACD-DF51-4427-8551-BEB6DABBA98B}" dt="2021-03-25T21:23:46.249" v="0"/>
          <pc:sldLayoutMkLst>
            <pc:docMk/>
            <pc:sldMasterMk cId="3926633689" sldId="2147483648"/>
            <pc:sldLayoutMk cId="1544797292" sldId="2147483654"/>
          </pc:sldLayoutMkLst>
        </pc:sldLayoutChg>
        <pc:sldLayoutChg chg="del">
          <pc:chgData name="Dominika Białek" userId="S::dominika.bialek@sp36.bytom.pl::b582e678-dcc7-4c9d-93af-52e0d04a1575" providerId="AD" clId="Web-{1F4FAACD-DF51-4427-8551-BEB6DABBA98B}" dt="2021-03-25T21:23:46.249" v="0"/>
          <pc:sldLayoutMkLst>
            <pc:docMk/>
            <pc:sldMasterMk cId="3926633689" sldId="2147483648"/>
            <pc:sldLayoutMk cId="1850839136" sldId="2147483655"/>
          </pc:sldLayoutMkLst>
        </pc:sldLayoutChg>
        <pc:sldLayoutChg chg="del">
          <pc:chgData name="Dominika Białek" userId="S::dominika.bialek@sp36.bytom.pl::b582e678-dcc7-4c9d-93af-52e0d04a1575" providerId="AD" clId="Web-{1F4FAACD-DF51-4427-8551-BEB6DABBA98B}" dt="2021-03-25T21:23:46.249" v="0"/>
          <pc:sldLayoutMkLst>
            <pc:docMk/>
            <pc:sldMasterMk cId="3926633689" sldId="2147483648"/>
            <pc:sldLayoutMk cId="2715530444" sldId="2147483656"/>
          </pc:sldLayoutMkLst>
        </pc:sldLayoutChg>
        <pc:sldLayoutChg chg="del">
          <pc:chgData name="Dominika Białek" userId="S::dominika.bialek@sp36.bytom.pl::b582e678-dcc7-4c9d-93af-52e0d04a1575" providerId="AD" clId="Web-{1F4FAACD-DF51-4427-8551-BEB6DABBA98B}" dt="2021-03-25T21:23:46.249" v="0"/>
          <pc:sldLayoutMkLst>
            <pc:docMk/>
            <pc:sldMasterMk cId="3926633689" sldId="2147483648"/>
            <pc:sldLayoutMk cId="3024906009" sldId="2147483657"/>
          </pc:sldLayoutMkLst>
        </pc:sldLayoutChg>
        <pc:sldLayoutChg chg="del">
          <pc:chgData name="Dominika Białek" userId="S::dominika.bialek@sp36.bytom.pl::b582e678-dcc7-4c9d-93af-52e0d04a1575" providerId="AD" clId="Web-{1F4FAACD-DF51-4427-8551-BEB6DABBA98B}" dt="2021-03-25T21:23:46.249" v="0"/>
          <pc:sldLayoutMkLst>
            <pc:docMk/>
            <pc:sldMasterMk cId="3926633689" sldId="2147483648"/>
            <pc:sldLayoutMk cId="2454508176" sldId="2147483658"/>
          </pc:sldLayoutMkLst>
        </pc:sldLayoutChg>
        <pc:sldLayoutChg chg="del">
          <pc:chgData name="Dominika Białek" userId="S::dominika.bialek@sp36.bytom.pl::b582e678-dcc7-4c9d-93af-52e0d04a1575" providerId="AD" clId="Web-{1F4FAACD-DF51-4427-8551-BEB6DABBA98B}" dt="2021-03-25T21:23:46.249" v="0"/>
          <pc:sldLayoutMkLst>
            <pc:docMk/>
            <pc:sldMasterMk cId="3926633689" sldId="2147483648"/>
            <pc:sldLayoutMk cId="1340386666" sldId="2147483659"/>
          </pc:sldLayoutMkLst>
        </pc:sldLayoutChg>
      </pc:sldMasterChg>
      <pc:sldMasterChg chg="add del addSldLayout delSldLayout">
        <pc:chgData name="Dominika Białek" userId="S::dominika.bialek@sp36.bytom.pl::b582e678-dcc7-4c9d-93af-52e0d04a1575" providerId="AD" clId="Web-{1F4FAACD-DF51-4427-8551-BEB6DABBA98B}" dt="2021-03-25T21:25:08.472" v="48"/>
        <pc:sldMasterMkLst>
          <pc:docMk/>
          <pc:sldMasterMk cId="1099514749" sldId="2147483739"/>
        </pc:sldMasterMkLst>
        <pc:sldLayoutChg chg="add del">
          <pc:chgData name="Dominika Białek" userId="S::dominika.bialek@sp36.bytom.pl::b582e678-dcc7-4c9d-93af-52e0d04a1575" providerId="AD" clId="Web-{1F4FAACD-DF51-4427-8551-BEB6DABBA98B}" dt="2021-03-25T21:25:08.472" v="48"/>
          <pc:sldLayoutMkLst>
            <pc:docMk/>
            <pc:sldMasterMk cId="1099514749" sldId="2147483739"/>
            <pc:sldLayoutMk cId="1868939799" sldId="2147483728"/>
          </pc:sldLayoutMkLst>
        </pc:sldLayoutChg>
        <pc:sldLayoutChg chg="add del">
          <pc:chgData name="Dominika Białek" userId="S::dominika.bialek@sp36.bytom.pl::b582e678-dcc7-4c9d-93af-52e0d04a1575" providerId="AD" clId="Web-{1F4FAACD-DF51-4427-8551-BEB6DABBA98B}" dt="2021-03-25T21:25:08.472" v="48"/>
          <pc:sldLayoutMkLst>
            <pc:docMk/>
            <pc:sldMasterMk cId="1099514749" sldId="2147483739"/>
            <pc:sldLayoutMk cId="1100462760" sldId="2147483729"/>
          </pc:sldLayoutMkLst>
        </pc:sldLayoutChg>
        <pc:sldLayoutChg chg="add del">
          <pc:chgData name="Dominika Białek" userId="S::dominika.bialek@sp36.bytom.pl::b582e678-dcc7-4c9d-93af-52e0d04a1575" providerId="AD" clId="Web-{1F4FAACD-DF51-4427-8551-BEB6DABBA98B}" dt="2021-03-25T21:25:08.472" v="48"/>
          <pc:sldLayoutMkLst>
            <pc:docMk/>
            <pc:sldMasterMk cId="1099514749" sldId="2147483739"/>
            <pc:sldLayoutMk cId="2904690529" sldId="2147483730"/>
          </pc:sldLayoutMkLst>
        </pc:sldLayoutChg>
        <pc:sldLayoutChg chg="add del">
          <pc:chgData name="Dominika Białek" userId="S::dominika.bialek@sp36.bytom.pl::b582e678-dcc7-4c9d-93af-52e0d04a1575" providerId="AD" clId="Web-{1F4FAACD-DF51-4427-8551-BEB6DABBA98B}" dt="2021-03-25T21:25:08.472" v="48"/>
          <pc:sldLayoutMkLst>
            <pc:docMk/>
            <pc:sldMasterMk cId="1099514749" sldId="2147483739"/>
            <pc:sldLayoutMk cId="2086239159" sldId="2147483731"/>
          </pc:sldLayoutMkLst>
        </pc:sldLayoutChg>
        <pc:sldLayoutChg chg="add del">
          <pc:chgData name="Dominika Białek" userId="S::dominika.bialek@sp36.bytom.pl::b582e678-dcc7-4c9d-93af-52e0d04a1575" providerId="AD" clId="Web-{1F4FAACD-DF51-4427-8551-BEB6DABBA98B}" dt="2021-03-25T21:25:08.472" v="48"/>
          <pc:sldLayoutMkLst>
            <pc:docMk/>
            <pc:sldMasterMk cId="1099514749" sldId="2147483739"/>
            <pc:sldLayoutMk cId="762814354" sldId="2147483732"/>
          </pc:sldLayoutMkLst>
        </pc:sldLayoutChg>
        <pc:sldLayoutChg chg="add del">
          <pc:chgData name="Dominika Białek" userId="S::dominika.bialek@sp36.bytom.pl::b582e678-dcc7-4c9d-93af-52e0d04a1575" providerId="AD" clId="Web-{1F4FAACD-DF51-4427-8551-BEB6DABBA98B}" dt="2021-03-25T21:25:08.472" v="48"/>
          <pc:sldLayoutMkLst>
            <pc:docMk/>
            <pc:sldMasterMk cId="1099514749" sldId="2147483739"/>
            <pc:sldLayoutMk cId="3335970075" sldId="2147483733"/>
          </pc:sldLayoutMkLst>
        </pc:sldLayoutChg>
        <pc:sldLayoutChg chg="add del">
          <pc:chgData name="Dominika Białek" userId="S::dominika.bialek@sp36.bytom.pl::b582e678-dcc7-4c9d-93af-52e0d04a1575" providerId="AD" clId="Web-{1F4FAACD-DF51-4427-8551-BEB6DABBA98B}" dt="2021-03-25T21:25:08.472" v="48"/>
          <pc:sldLayoutMkLst>
            <pc:docMk/>
            <pc:sldMasterMk cId="1099514749" sldId="2147483739"/>
            <pc:sldLayoutMk cId="3858564521" sldId="2147483734"/>
          </pc:sldLayoutMkLst>
        </pc:sldLayoutChg>
        <pc:sldLayoutChg chg="add del">
          <pc:chgData name="Dominika Białek" userId="S::dominika.bialek@sp36.bytom.pl::b582e678-dcc7-4c9d-93af-52e0d04a1575" providerId="AD" clId="Web-{1F4FAACD-DF51-4427-8551-BEB6DABBA98B}" dt="2021-03-25T21:25:08.472" v="48"/>
          <pc:sldLayoutMkLst>
            <pc:docMk/>
            <pc:sldMasterMk cId="1099514749" sldId="2147483739"/>
            <pc:sldLayoutMk cId="1099427083" sldId="2147483735"/>
          </pc:sldLayoutMkLst>
        </pc:sldLayoutChg>
        <pc:sldLayoutChg chg="add del">
          <pc:chgData name="Dominika Białek" userId="S::dominika.bialek@sp36.bytom.pl::b582e678-dcc7-4c9d-93af-52e0d04a1575" providerId="AD" clId="Web-{1F4FAACD-DF51-4427-8551-BEB6DABBA98B}" dt="2021-03-25T21:25:08.472" v="48"/>
          <pc:sldLayoutMkLst>
            <pc:docMk/>
            <pc:sldMasterMk cId="1099514749" sldId="2147483739"/>
            <pc:sldLayoutMk cId="156059804" sldId="2147483736"/>
          </pc:sldLayoutMkLst>
        </pc:sldLayoutChg>
        <pc:sldLayoutChg chg="add del">
          <pc:chgData name="Dominika Białek" userId="S::dominika.bialek@sp36.bytom.pl::b582e678-dcc7-4c9d-93af-52e0d04a1575" providerId="AD" clId="Web-{1F4FAACD-DF51-4427-8551-BEB6DABBA98B}" dt="2021-03-25T21:25:08.472" v="48"/>
          <pc:sldLayoutMkLst>
            <pc:docMk/>
            <pc:sldMasterMk cId="1099514749" sldId="2147483739"/>
            <pc:sldLayoutMk cId="1053567179" sldId="2147483737"/>
          </pc:sldLayoutMkLst>
        </pc:sldLayoutChg>
        <pc:sldLayoutChg chg="add del">
          <pc:chgData name="Dominika Białek" userId="S::dominika.bialek@sp36.bytom.pl::b582e678-dcc7-4c9d-93af-52e0d04a1575" providerId="AD" clId="Web-{1F4FAACD-DF51-4427-8551-BEB6DABBA98B}" dt="2021-03-25T21:25:08.472" v="48"/>
          <pc:sldLayoutMkLst>
            <pc:docMk/>
            <pc:sldMasterMk cId="1099514749" sldId="2147483739"/>
            <pc:sldLayoutMk cId="78314935" sldId="2147483738"/>
          </pc:sldLayoutMkLst>
        </pc:sldLayoutChg>
      </pc:sldMasterChg>
      <pc:sldMasterChg chg="add del addSldLayout delSldLayout">
        <pc:chgData name="Dominika Białek" userId="S::dominika.bialek@sp36.bytom.pl::b582e678-dcc7-4c9d-93af-52e0d04a1575" providerId="AD" clId="Web-{1F4FAACD-DF51-4427-8551-BEB6DABBA98B}" dt="2021-03-25T21:26:54.619" v="67"/>
        <pc:sldMasterMkLst>
          <pc:docMk/>
          <pc:sldMasterMk cId="1567452134" sldId="2147483740"/>
        </pc:sldMasterMkLst>
        <pc:sldLayoutChg chg="add del">
          <pc:chgData name="Dominika Białek" userId="S::dominika.bialek@sp36.bytom.pl::b582e678-dcc7-4c9d-93af-52e0d04a1575" providerId="AD" clId="Web-{1F4FAACD-DF51-4427-8551-BEB6DABBA98B}" dt="2021-03-25T21:26:54.619" v="67"/>
          <pc:sldLayoutMkLst>
            <pc:docMk/>
            <pc:sldMasterMk cId="1567452134" sldId="2147483740"/>
            <pc:sldLayoutMk cId="2148674997" sldId="2147483741"/>
          </pc:sldLayoutMkLst>
        </pc:sldLayoutChg>
        <pc:sldLayoutChg chg="add del">
          <pc:chgData name="Dominika Białek" userId="S::dominika.bialek@sp36.bytom.pl::b582e678-dcc7-4c9d-93af-52e0d04a1575" providerId="AD" clId="Web-{1F4FAACD-DF51-4427-8551-BEB6DABBA98B}" dt="2021-03-25T21:26:54.619" v="67"/>
          <pc:sldLayoutMkLst>
            <pc:docMk/>
            <pc:sldMasterMk cId="1567452134" sldId="2147483740"/>
            <pc:sldLayoutMk cId="2747720939" sldId="2147483742"/>
          </pc:sldLayoutMkLst>
        </pc:sldLayoutChg>
        <pc:sldLayoutChg chg="add del">
          <pc:chgData name="Dominika Białek" userId="S::dominika.bialek@sp36.bytom.pl::b582e678-dcc7-4c9d-93af-52e0d04a1575" providerId="AD" clId="Web-{1F4FAACD-DF51-4427-8551-BEB6DABBA98B}" dt="2021-03-25T21:26:54.619" v="67"/>
          <pc:sldLayoutMkLst>
            <pc:docMk/>
            <pc:sldMasterMk cId="1567452134" sldId="2147483740"/>
            <pc:sldLayoutMk cId="1122108694" sldId="2147483743"/>
          </pc:sldLayoutMkLst>
        </pc:sldLayoutChg>
        <pc:sldLayoutChg chg="add del">
          <pc:chgData name="Dominika Białek" userId="S::dominika.bialek@sp36.bytom.pl::b582e678-dcc7-4c9d-93af-52e0d04a1575" providerId="AD" clId="Web-{1F4FAACD-DF51-4427-8551-BEB6DABBA98B}" dt="2021-03-25T21:26:54.619" v="67"/>
          <pc:sldLayoutMkLst>
            <pc:docMk/>
            <pc:sldMasterMk cId="1567452134" sldId="2147483740"/>
            <pc:sldLayoutMk cId="987827312" sldId="2147483744"/>
          </pc:sldLayoutMkLst>
        </pc:sldLayoutChg>
        <pc:sldLayoutChg chg="add del">
          <pc:chgData name="Dominika Białek" userId="S::dominika.bialek@sp36.bytom.pl::b582e678-dcc7-4c9d-93af-52e0d04a1575" providerId="AD" clId="Web-{1F4FAACD-DF51-4427-8551-BEB6DABBA98B}" dt="2021-03-25T21:26:54.619" v="67"/>
          <pc:sldLayoutMkLst>
            <pc:docMk/>
            <pc:sldMasterMk cId="1567452134" sldId="2147483740"/>
            <pc:sldLayoutMk cId="1683919484" sldId="2147483745"/>
          </pc:sldLayoutMkLst>
        </pc:sldLayoutChg>
        <pc:sldLayoutChg chg="add del">
          <pc:chgData name="Dominika Białek" userId="S::dominika.bialek@sp36.bytom.pl::b582e678-dcc7-4c9d-93af-52e0d04a1575" providerId="AD" clId="Web-{1F4FAACD-DF51-4427-8551-BEB6DABBA98B}" dt="2021-03-25T21:26:54.619" v="67"/>
          <pc:sldLayoutMkLst>
            <pc:docMk/>
            <pc:sldMasterMk cId="1567452134" sldId="2147483740"/>
            <pc:sldLayoutMk cId="3470397334" sldId="2147483746"/>
          </pc:sldLayoutMkLst>
        </pc:sldLayoutChg>
        <pc:sldLayoutChg chg="add del">
          <pc:chgData name="Dominika Białek" userId="S::dominika.bialek@sp36.bytom.pl::b582e678-dcc7-4c9d-93af-52e0d04a1575" providerId="AD" clId="Web-{1F4FAACD-DF51-4427-8551-BEB6DABBA98B}" dt="2021-03-25T21:26:54.619" v="67"/>
          <pc:sldLayoutMkLst>
            <pc:docMk/>
            <pc:sldMasterMk cId="1567452134" sldId="2147483740"/>
            <pc:sldLayoutMk cId="3693745629" sldId="2147483747"/>
          </pc:sldLayoutMkLst>
        </pc:sldLayoutChg>
        <pc:sldLayoutChg chg="add del">
          <pc:chgData name="Dominika Białek" userId="S::dominika.bialek@sp36.bytom.pl::b582e678-dcc7-4c9d-93af-52e0d04a1575" providerId="AD" clId="Web-{1F4FAACD-DF51-4427-8551-BEB6DABBA98B}" dt="2021-03-25T21:26:54.619" v="67"/>
          <pc:sldLayoutMkLst>
            <pc:docMk/>
            <pc:sldMasterMk cId="1567452134" sldId="2147483740"/>
            <pc:sldLayoutMk cId="2395724342" sldId="2147483748"/>
          </pc:sldLayoutMkLst>
        </pc:sldLayoutChg>
        <pc:sldLayoutChg chg="add del">
          <pc:chgData name="Dominika Białek" userId="S::dominika.bialek@sp36.bytom.pl::b582e678-dcc7-4c9d-93af-52e0d04a1575" providerId="AD" clId="Web-{1F4FAACD-DF51-4427-8551-BEB6DABBA98B}" dt="2021-03-25T21:26:54.619" v="67"/>
          <pc:sldLayoutMkLst>
            <pc:docMk/>
            <pc:sldMasterMk cId="1567452134" sldId="2147483740"/>
            <pc:sldLayoutMk cId="509739133" sldId="2147483749"/>
          </pc:sldLayoutMkLst>
        </pc:sldLayoutChg>
        <pc:sldLayoutChg chg="add del">
          <pc:chgData name="Dominika Białek" userId="S::dominika.bialek@sp36.bytom.pl::b582e678-dcc7-4c9d-93af-52e0d04a1575" providerId="AD" clId="Web-{1F4FAACD-DF51-4427-8551-BEB6DABBA98B}" dt="2021-03-25T21:26:54.619" v="67"/>
          <pc:sldLayoutMkLst>
            <pc:docMk/>
            <pc:sldMasterMk cId="1567452134" sldId="2147483740"/>
            <pc:sldLayoutMk cId="3151971308" sldId="2147483750"/>
          </pc:sldLayoutMkLst>
        </pc:sldLayoutChg>
        <pc:sldLayoutChg chg="add del">
          <pc:chgData name="Dominika Białek" userId="S::dominika.bialek@sp36.bytom.pl::b582e678-dcc7-4c9d-93af-52e0d04a1575" providerId="AD" clId="Web-{1F4FAACD-DF51-4427-8551-BEB6DABBA98B}" dt="2021-03-25T21:26:54.619" v="67"/>
          <pc:sldLayoutMkLst>
            <pc:docMk/>
            <pc:sldMasterMk cId="1567452134" sldId="2147483740"/>
            <pc:sldLayoutMk cId="2333846763" sldId="2147483751"/>
          </pc:sldLayoutMkLst>
        </pc:sldLayoutChg>
      </pc:sldMasterChg>
      <pc:sldMasterChg chg="add del mod setBg addSldLayout delSldLayout modSldLayout">
        <pc:chgData name="Dominika Białek" userId="S::dominika.bialek@sp36.bytom.pl::b582e678-dcc7-4c9d-93af-52e0d04a1575" providerId="AD" clId="Web-{1F4FAACD-DF51-4427-8551-BEB6DABBA98B}" dt="2021-03-25T21:29:28.814" v="69"/>
        <pc:sldMasterMkLst>
          <pc:docMk/>
          <pc:sldMasterMk cId="2982470345" sldId="2147483752"/>
        </pc:sldMasterMkLst>
        <pc:sldLayoutChg chg="add del mod replId setFolMasterObjs">
          <pc:chgData name="Dominika Białek" userId="S::dominika.bialek@sp36.bytom.pl::b582e678-dcc7-4c9d-93af-52e0d04a1575" providerId="AD" clId="Web-{1F4FAACD-DF51-4427-8551-BEB6DABBA98B}" dt="2021-03-25T21:29:28.814" v="69"/>
          <pc:sldLayoutMkLst>
            <pc:docMk/>
            <pc:sldMasterMk cId="2982470345" sldId="2147483752"/>
            <pc:sldLayoutMk cId="1924319950" sldId="2147483753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29:28.814" v="69"/>
          <pc:sldLayoutMkLst>
            <pc:docMk/>
            <pc:sldMasterMk cId="2982470345" sldId="2147483752"/>
            <pc:sldLayoutMk cId="4098229460" sldId="2147483754"/>
          </pc:sldLayoutMkLst>
        </pc:sldLayoutChg>
        <pc:sldLayoutChg chg="add del mod replId setFolMasterObjs">
          <pc:chgData name="Dominika Białek" userId="S::dominika.bialek@sp36.bytom.pl::b582e678-dcc7-4c9d-93af-52e0d04a1575" providerId="AD" clId="Web-{1F4FAACD-DF51-4427-8551-BEB6DABBA98B}" dt="2021-03-25T21:29:28.814" v="69"/>
          <pc:sldLayoutMkLst>
            <pc:docMk/>
            <pc:sldMasterMk cId="2982470345" sldId="2147483752"/>
            <pc:sldLayoutMk cId="952574718" sldId="2147483755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29:28.814" v="69"/>
          <pc:sldLayoutMkLst>
            <pc:docMk/>
            <pc:sldMasterMk cId="2982470345" sldId="2147483752"/>
            <pc:sldLayoutMk cId="1784984001" sldId="2147483756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29:28.814" v="69"/>
          <pc:sldLayoutMkLst>
            <pc:docMk/>
            <pc:sldMasterMk cId="2982470345" sldId="2147483752"/>
            <pc:sldLayoutMk cId="862235062" sldId="2147483757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29:28.814" v="69"/>
          <pc:sldLayoutMkLst>
            <pc:docMk/>
            <pc:sldMasterMk cId="2982470345" sldId="2147483752"/>
            <pc:sldLayoutMk cId="2381146446" sldId="2147483758"/>
          </pc:sldLayoutMkLst>
        </pc:sldLayoutChg>
        <pc:sldLayoutChg chg="add del mod replId setFolMasterObjs">
          <pc:chgData name="Dominika Białek" userId="S::dominika.bialek@sp36.bytom.pl::b582e678-dcc7-4c9d-93af-52e0d04a1575" providerId="AD" clId="Web-{1F4FAACD-DF51-4427-8551-BEB6DABBA98B}" dt="2021-03-25T21:29:28.814" v="69"/>
          <pc:sldLayoutMkLst>
            <pc:docMk/>
            <pc:sldMasterMk cId="2982470345" sldId="2147483752"/>
            <pc:sldLayoutMk cId="3623710474" sldId="2147483759"/>
          </pc:sldLayoutMkLst>
        </pc:sldLayoutChg>
        <pc:sldLayoutChg chg="add del mod replId setFolMasterObjs">
          <pc:chgData name="Dominika Białek" userId="S::dominika.bialek@sp36.bytom.pl::b582e678-dcc7-4c9d-93af-52e0d04a1575" providerId="AD" clId="Web-{1F4FAACD-DF51-4427-8551-BEB6DABBA98B}" dt="2021-03-25T21:29:28.814" v="69"/>
          <pc:sldLayoutMkLst>
            <pc:docMk/>
            <pc:sldMasterMk cId="2982470345" sldId="2147483752"/>
            <pc:sldLayoutMk cId="1732496743" sldId="2147483760"/>
          </pc:sldLayoutMkLst>
        </pc:sldLayoutChg>
        <pc:sldLayoutChg chg="add del mod replId setFolMasterObjs">
          <pc:chgData name="Dominika Białek" userId="S::dominika.bialek@sp36.bytom.pl::b582e678-dcc7-4c9d-93af-52e0d04a1575" providerId="AD" clId="Web-{1F4FAACD-DF51-4427-8551-BEB6DABBA98B}" dt="2021-03-25T21:29:28.814" v="69"/>
          <pc:sldLayoutMkLst>
            <pc:docMk/>
            <pc:sldMasterMk cId="2982470345" sldId="2147483752"/>
            <pc:sldLayoutMk cId="507128475" sldId="2147483761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29:28.814" v="69"/>
          <pc:sldLayoutMkLst>
            <pc:docMk/>
            <pc:sldMasterMk cId="2982470345" sldId="2147483752"/>
            <pc:sldLayoutMk cId="310239718" sldId="2147483762"/>
          </pc:sldLayoutMkLst>
        </pc:sldLayoutChg>
        <pc:sldLayoutChg chg="add del mod replId setFolMasterObjs">
          <pc:chgData name="Dominika Białek" userId="S::dominika.bialek@sp36.bytom.pl::b582e678-dcc7-4c9d-93af-52e0d04a1575" providerId="AD" clId="Web-{1F4FAACD-DF51-4427-8551-BEB6DABBA98B}" dt="2021-03-25T21:29:28.814" v="69"/>
          <pc:sldLayoutMkLst>
            <pc:docMk/>
            <pc:sldMasterMk cId="2982470345" sldId="2147483752"/>
            <pc:sldLayoutMk cId="2783420953" sldId="2147483763"/>
          </pc:sldLayoutMkLst>
        </pc:sldLayoutChg>
        <pc:sldLayoutChg chg="add del mod replId setFolMasterObjs">
          <pc:chgData name="Dominika Białek" userId="S::dominika.bialek@sp36.bytom.pl::b582e678-dcc7-4c9d-93af-52e0d04a1575" providerId="AD" clId="Web-{1F4FAACD-DF51-4427-8551-BEB6DABBA98B}" dt="2021-03-25T21:29:28.814" v="69"/>
          <pc:sldLayoutMkLst>
            <pc:docMk/>
            <pc:sldMasterMk cId="2982470345" sldId="2147483752"/>
            <pc:sldLayoutMk cId="2659725347" sldId="2147483764"/>
          </pc:sldLayoutMkLst>
        </pc:sldLayoutChg>
        <pc:sldLayoutChg chg="add del mod replId setFolMasterObjs">
          <pc:chgData name="Dominika Białek" userId="S::dominika.bialek@sp36.bytom.pl::b582e678-dcc7-4c9d-93af-52e0d04a1575" providerId="AD" clId="Web-{1F4FAACD-DF51-4427-8551-BEB6DABBA98B}" dt="2021-03-25T21:29:28.814" v="69"/>
          <pc:sldLayoutMkLst>
            <pc:docMk/>
            <pc:sldMasterMk cId="2982470345" sldId="2147483752"/>
            <pc:sldLayoutMk cId="2969484813" sldId="2147483765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29:28.814" v="69"/>
          <pc:sldLayoutMkLst>
            <pc:docMk/>
            <pc:sldMasterMk cId="2982470345" sldId="2147483752"/>
            <pc:sldLayoutMk cId="3552159227" sldId="2147483766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29:28.814" v="69"/>
          <pc:sldLayoutMkLst>
            <pc:docMk/>
            <pc:sldMasterMk cId="2982470345" sldId="2147483752"/>
            <pc:sldLayoutMk cId="1129136864" sldId="2147483767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29:28.814" v="69"/>
          <pc:sldLayoutMkLst>
            <pc:docMk/>
            <pc:sldMasterMk cId="2982470345" sldId="2147483752"/>
            <pc:sldLayoutMk cId="1234533074" sldId="2147483768"/>
          </pc:sldLayoutMkLst>
        </pc:sldLayoutChg>
        <pc:sldLayoutChg chg="add del mod replId setFolMasterObjs">
          <pc:chgData name="Dominika Białek" userId="S::dominika.bialek@sp36.bytom.pl::b582e678-dcc7-4c9d-93af-52e0d04a1575" providerId="AD" clId="Web-{1F4FAACD-DF51-4427-8551-BEB6DABBA98B}" dt="2021-03-25T21:29:28.814" v="69"/>
          <pc:sldLayoutMkLst>
            <pc:docMk/>
            <pc:sldMasterMk cId="2982470345" sldId="2147483752"/>
            <pc:sldLayoutMk cId="1407956544" sldId="2147483769"/>
          </pc:sldLayoutMkLst>
        </pc:sldLayoutChg>
      </pc:sldMasterChg>
      <pc:sldMasterChg chg="add del addSldLayout delSldLayout modSldLayout">
        <pc:chgData name="Dominika Białek" userId="S::dominika.bialek@sp36.bytom.pl::b582e678-dcc7-4c9d-93af-52e0d04a1575" providerId="AD" clId="Web-{1F4FAACD-DF51-4427-8551-BEB6DABBA98B}" dt="2021-03-25T21:30:01.941" v="70"/>
        <pc:sldMasterMkLst>
          <pc:docMk/>
          <pc:sldMasterMk cId="3299382037" sldId="2147483770"/>
        </pc:sldMasterMkLst>
        <pc:sldLayoutChg chg="add del mod replId">
          <pc:chgData name="Dominika Białek" userId="S::dominika.bialek@sp36.bytom.pl::b582e678-dcc7-4c9d-93af-52e0d04a1575" providerId="AD" clId="Web-{1F4FAACD-DF51-4427-8551-BEB6DABBA98B}" dt="2021-03-25T21:30:01.941" v="70"/>
          <pc:sldLayoutMkLst>
            <pc:docMk/>
            <pc:sldMasterMk cId="3299382037" sldId="2147483770"/>
            <pc:sldLayoutMk cId="3291560118" sldId="2147483771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30:01.941" v="70"/>
          <pc:sldLayoutMkLst>
            <pc:docMk/>
            <pc:sldMasterMk cId="3299382037" sldId="2147483770"/>
            <pc:sldLayoutMk cId="1626970360" sldId="2147483772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30:01.941" v="70"/>
          <pc:sldLayoutMkLst>
            <pc:docMk/>
            <pc:sldMasterMk cId="3299382037" sldId="2147483770"/>
            <pc:sldLayoutMk cId="1654444590" sldId="2147483773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30:01.941" v="70"/>
          <pc:sldLayoutMkLst>
            <pc:docMk/>
            <pc:sldMasterMk cId="3299382037" sldId="2147483770"/>
            <pc:sldLayoutMk cId="4157341714" sldId="2147483774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30:01.941" v="70"/>
          <pc:sldLayoutMkLst>
            <pc:docMk/>
            <pc:sldMasterMk cId="3299382037" sldId="2147483770"/>
            <pc:sldLayoutMk cId="1833397875" sldId="2147483775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30:01.941" v="70"/>
          <pc:sldLayoutMkLst>
            <pc:docMk/>
            <pc:sldMasterMk cId="3299382037" sldId="2147483770"/>
            <pc:sldLayoutMk cId="3501054128" sldId="2147483776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30:01.941" v="70"/>
          <pc:sldLayoutMkLst>
            <pc:docMk/>
            <pc:sldMasterMk cId="3299382037" sldId="2147483770"/>
            <pc:sldLayoutMk cId="3673388325" sldId="2147483777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30:01.941" v="70"/>
          <pc:sldLayoutMkLst>
            <pc:docMk/>
            <pc:sldMasterMk cId="3299382037" sldId="2147483770"/>
            <pc:sldLayoutMk cId="868674955" sldId="2147483778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30:01.941" v="70"/>
          <pc:sldLayoutMkLst>
            <pc:docMk/>
            <pc:sldMasterMk cId="3299382037" sldId="2147483770"/>
            <pc:sldLayoutMk cId="2990081865" sldId="2147483779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30:01.941" v="70"/>
          <pc:sldLayoutMkLst>
            <pc:docMk/>
            <pc:sldMasterMk cId="3299382037" sldId="2147483770"/>
            <pc:sldLayoutMk cId="2968890455" sldId="2147483780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30:01.941" v="70"/>
          <pc:sldLayoutMkLst>
            <pc:docMk/>
            <pc:sldMasterMk cId="3299382037" sldId="2147483770"/>
            <pc:sldLayoutMk cId="776260453" sldId="2147483781"/>
          </pc:sldLayoutMkLst>
        </pc:sldLayoutChg>
      </pc:sldMasterChg>
      <pc:sldMasterChg chg="add del addSldLayout delSldLayout modSldLayout">
        <pc:chgData name="Dominika Białek" userId="S::dominika.bialek@sp36.bytom.pl::b582e678-dcc7-4c9d-93af-52e0d04a1575" providerId="AD" clId="Web-{1F4FAACD-DF51-4427-8551-BEB6DABBA98B}" dt="2021-03-25T21:30:06.223" v="71"/>
        <pc:sldMasterMkLst>
          <pc:docMk/>
          <pc:sldMasterMk cId="899361541" sldId="2147483782"/>
        </pc:sldMasterMkLst>
        <pc:sldLayoutChg chg="add del mod replId">
          <pc:chgData name="Dominika Białek" userId="S::dominika.bialek@sp36.bytom.pl::b582e678-dcc7-4c9d-93af-52e0d04a1575" providerId="AD" clId="Web-{1F4FAACD-DF51-4427-8551-BEB6DABBA98B}" dt="2021-03-25T21:30:06.223" v="71"/>
          <pc:sldLayoutMkLst>
            <pc:docMk/>
            <pc:sldMasterMk cId="899361541" sldId="2147483782"/>
            <pc:sldLayoutMk cId="629696288" sldId="2147483783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30:06.223" v="71"/>
          <pc:sldLayoutMkLst>
            <pc:docMk/>
            <pc:sldMasterMk cId="899361541" sldId="2147483782"/>
            <pc:sldLayoutMk cId="1061917557" sldId="2147483784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30:06.223" v="71"/>
          <pc:sldLayoutMkLst>
            <pc:docMk/>
            <pc:sldMasterMk cId="899361541" sldId="2147483782"/>
            <pc:sldLayoutMk cId="2887132220" sldId="2147483785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30:06.223" v="71"/>
          <pc:sldLayoutMkLst>
            <pc:docMk/>
            <pc:sldMasterMk cId="899361541" sldId="2147483782"/>
            <pc:sldLayoutMk cId="2116362591" sldId="2147483786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30:06.223" v="71"/>
          <pc:sldLayoutMkLst>
            <pc:docMk/>
            <pc:sldMasterMk cId="899361541" sldId="2147483782"/>
            <pc:sldLayoutMk cId="50281705" sldId="2147483787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30:06.223" v="71"/>
          <pc:sldLayoutMkLst>
            <pc:docMk/>
            <pc:sldMasterMk cId="899361541" sldId="2147483782"/>
            <pc:sldLayoutMk cId="421646849" sldId="2147483788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30:06.223" v="71"/>
          <pc:sldLayoutMkLst>
            <pc:docMk/>
            <pc:sldMasterMk cId="899361541" sldId="2147483782"/>
            <pc:sldLayoutMk cId="3231509921" sldId="2147483789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30:06.223" v="71"/>
          <pc:sldLayoutMkLst>
            <pc:docMk/>
            <pc:sldMasterMk cId="899361541" sldId="2147483782"/>
            <pc:sldLayoutMk cId="1350985743" sldId="2147483790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30:06.223" v="71"/>
          <pc:sldLayoutMkLst>
            <pc:docMk/>
            <pc:sldMasterMk cId="899361541" sldId="2147483782"/>
            <pc:sldLayoutMk cId="1098272875" sldId="2147483791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30:06.223" v="71"/>
          <pc:sldLayoutMkLst>
            <pc:docMk/>
            <pc:sldMasterMk cId="899361541" sldId="2147483782"/>
            <pc:sldLayoutMk cId="1475911831" sldId="2147483792"/>
          </pc:sldLayoutMkLst>
        </pc:sldLayoutChg>
        <pc:sldLayoutChg chg="add del mod replId">
          <pc:chgData name="Dominika Białek" userId="S::dominika.bialek@sp36.bytom.pl::b582e678-dcc7-4c9d-93af-52e0d04a1575" providerId="AD" clId="Web-{1F4FAACD-DF51-4427-8551-BEB6DABBA98B}" dt="2021-03-25T21:30:06.223" v="71"/>
          <pc:sldLayoutMkLst>
            <pc:docMk/>
            <pc:sldMasterMk cId="899361541" sldId="2147483782"/>
            <pc:sldLayoutMk cId="113226946" sldId="2147483793"/>
          </pc:sldLayoutMkLst>
        </pc:sldLayoutChg>
      </pc:sldMasterChg>
      <pc:sldMasterChg chg="add addSldLayout modSldLayout">
        <pc:chgData name="Dominika Białek" userId="S::dominika.bialek@sp36.bytom.pl::b582e678-dcc7-4c9d-93af-52e0d04a1575" providerId="AD" clId="Web-{1F4FAACD-DF51-4427-8551-BEB6DABBA98B}" dt="2021-03-25T21:30:06.223" v="71"/>
        <pc:sldMasterMkLst>
          <pc:docMk/>
          <pc:sldMasterMk cId="202742039" sldId="2147483794"/>
        </pc:sldMasterMkLst>
        <pc:sldLayoutChg chg="add mod replId">
          <pc:chgData name="Dominika Białek" userId="S::dominika.bialek@sp36.bytom.pl::b582e678-dcc7-4c9d-93af-52e0d04a1575" providerId="AD" clId="Web-{1F4FAACD-DF51-4427-8551-BEB6DABBA98B}" dt="2021-03-25T21:30:06.223" v="71"/>
          <pc:sldLayoutMkLst>
            <pc:docMk/>
            <pc:sldMasterMk cId="202742039" sldId="2147483794"/>
            <pc:sldLayoutMk cId="544208786" sldId="2147483795"/>
          </pc:sldLayoutMkLst>
        </pc:sldLayoutChg>
        <pc:sldLayoutChg chg="add mod replId">
          <pc:chgData name="Dominika Białek" userId="S::dominika.bialek@sp36.bytom.pl::b582e678-dcc7-4c9d-93af-52e0d04a1575" providerId="AD" clId="Web-{1F4FAACD-DF51-4427-8551-BEB6DABBA98B}" dt="2021-03-25T21:30:06.223" v="71"/>
          <pc:sldLayoutMkLst>
            <pc:docMk/>
            <pc:sldMasterMk cId="202742039" sldId="2147483794"/>
            <pc:sldLayoutMk cId="4007875351" sldId="2147483796"/>
          </pc:sldLayoutMkLst>
        </pc:sldLayoutChg>
        <pc:sldLayoutChg chg="add mod replId">
          <pc:chgData name="Dominika Białek" userId="S::dominika.bialek@sp36.bytom.pl::b582e678-dcc7-4c9d-93af-52e0d04a1575" providerId="AD" clId="Web-{1F4FAACD-DF51-4427-8551-BEB6DABBA98B}" dt="2021-03-25T21:30:06.223" v="71"/>
          <pc:sldLayoutMkLst>
            <pc:docMk/>
            <pc:sldMasterMk cId="202742039" sldId="2147483794"/>
            <pc:sldLayoutMk cId="1152700992" sldId="2147483797"/>
          </pc:sldLayoutMkLst>
        </pc:sldLayoutChg>
        <pc:sldLayoutChg chg="add mod replId">
          <pc:chgData name="Dominika Białek" userId="S::dominika.bialek@sp36.bytom.pl::b582e678-dcc7-4c9d-93af-52e0d04a1575" providerId="AD" clId="Web-{1F4FAACD-DF51-4427-8551-BEB6DABBA98B}" dt="2021-03-25T21:30:06.223" v="71"/>
          <pc:sldLayoutMkLst>
            <pc:docMk/>
            <pc:sldMasterMk cId="202742039" sldId="2147483794"/>
            <pc:sldLayoutMk cId="2940127248" sldId="2147483798"/>
          </pc:sldLayoutMkLst>
        </pc:sldLayoutChg>
        <pc:sldLayoutChg chg="add mod replId">
          <pc:chgData name="Dominika Białek" userId="S::dominika.bialek@sp36.bytom.pl::b582e678-dcc7-4c9d-93af-52e0d04a1575" providerId="AD" clId="Web-{1F4FAACD-DF51-4427-8551-BEB6DABBA98B}" dt="2021-03-25T21:30:06.223" v="71"/>
          <pc:sldLayoutMkLst>
            <pc:docMk/>
            <pc:sldMasterMk cId="202742039" sldId="2147483794"/>
            <pc:sldLayoutMk cId="128984448" sldId="2147483799"/>
          </pc:sldLayoutMkLst>
        </pc:sldLayoutChg>
        <pc:sldLayoutChg chg="add mod replId">
          <pc:chgData name="Dominika Białek" userId="S::dominika.bialek@sp36.bytom.pl::b582e678-dcc7-4c9d-93af-52e0d04a1575" providerId="AD" clId="Web-{1F4FAACD-DF51-4427-8551-BEB6DABBA98B}" dt="2021-03-25T21:30:06.223" v="71"/>
          <pc:sldLayoutMkLst>
            <pc:docMk/>
            <pc:sldMasterMk cId="202742039" sldId="2147483794"/>
            <pc:sldLayoutMk cId="16797971" sldId="2147483800"/>
          </pc:sldLayoutMkLst>
        </pc:sldLayoutChg>
        <pc:sldLayoutChg chg="add mod replId">
          <pc:chgData name="Dominika Białek" userId="S::dominika.bialek@sp36.bytom.pl::b582e678-dcc7-4c9d-93af-52e0d04a1575" providerId="AD" clId="Web-{1F4FAACD-DF51-4427-8551-BEB6DABBA98B}" dt="2021-03-25T21:30:06.223" v="71"/>
          <pc:sldLayoutMkLst>
            <pc:docMk/>
            <pc:sldMasterMk cId="202742039" sldId="2147483794"/>
            <pc:sldLayoutMk cId="2667558233" sldId="2147483801"/>
          </pc:sldLayoutMkLst>
        </pc:sldLayoutChg>
        <pc:sldLayoutChg chg="add mod replId">
          <pc:chgData name="Dominika Białek" userId="S::dominika.bialek@sp36.bytom.pl::b582e678-dcc7-4c9d-93af-52e0d04a1575" providerId="AD" clId="Web-{1F4FAACD-DF51-4427-8551-BEB6DABBA98B}" dt="2021-03-25T21:30:06.223" v="71"/>
          <pc:sldLayoutMkLst>
            <pc:docMk/>
            <pc:sldMasterMk cId="202742039" sldId="2147483794"/>
            <pc:sldLayoutMk cId="1288988173" sldId="2147483802"/>
          </pc:sldLayoutMkLst>
        </pc:sldLayoutChg>
        <pc:sldLayoutChg chg="add mod replId">
          <pc:chgData name="Dominika Białek" userId="S::dominika.bialek@sp36.bytom.pl::b582e678-dcc7-4c9d-93af-52e0d04a1575" providerId="AD" clId="Web-{1F4FAACD-DF51-4427-8551-BEB6DABBA98B}" dt="2021-03-25T21:30:06.223" v="71"/>
          <pc:sldLayoutMkLst>
            <pc:docMk/>
            <pc:sldMasterMk cId="202742039" sldId="2147483794"/>
            <pc:sldLayoutMk cId="1239359484" sldId="2147483803"/>
          </pc:sldLayoutMkLst>
        </pc:sldLayoutChg>
        <pc:sldLayoutChg chg="add mod replId">
          <pc:chgData name="Dominika Białek" userId="S::dominika.bialek@sp36.bytom.pl::b582e678-dcc7-4c9d-93af-52e0d04a1575" providerId="AD" clId="Web-{1F4FAACD-DF51-4427-8551-BEB6DABBA98B}" dt="2021-03-25T21:30:06.223" v="71"/>
          <pc:sldLayoutMkLst>
            <pc:docMk/>
            <pc:sldMasterMk cId="202742039" sldId="2147483794"/>
            <pc:sldLayoutMk cId="1839672424" sldId="2147483804"/>
          </pc:sldLayoutMkLst>
        </pc:sldLayoutChg>
        <pc:sldLayoutChg chg="add mod replId">
          <pc:chgData name="Dominika Białek" userId="S::dominika.bialek@sp36.bytom.pl::b582e678-dcc7-4c9d-93af-52e0d04a1575" providerId="AD" clId="Web-{1F4FAACD-DF51-4427-8551-BEB6DABBA98B}" dt="2021-03-25T21:30:06.223" v="71"/>
          <pc:sldLayoutMkLst>
            <pc:docMk/>
            <pc:sldMasterMk cId="202742039" sldId="2147483794"/>
            <pc:sldLayoutMk cId="1395423158" sldId="2147483805"/>
          </pc:sldLayoutMkLst>
        </pc:sldLayoutChg>
      </pc:sldMaster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21:52:41.95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6627 3088 16383 0 0,'10'-5'0'0'0,"4"-2"-16383"0"0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21:52:41.95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7050 2583 16383 0 0,'0'0'-16383'0'0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25T21:52:41.95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7088 2564 16383 0 0,'0'0'-16383'0'0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20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7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42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87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70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12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84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5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8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359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4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wiat plumerii">
            <a:extLst>
              <a:ext uri="{FF2B5EF4-FFF2-40B4-BE49-F238E27FC236}">
                <a16:creationId xmlns:a16="http://schemas.microsoft.com/office/drawing/2014/main" id="{EDA02B57-4558-4E80-A5D8-ECD25E4901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26" r="1" b="1"/>
          <a:stretch/>
        </p:blipFill>
        <p:spPr>
          <a:xfrm>
            <a:off x="20" y="10"/>
            <a:ext cx="12191435" cy="6857989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77455" y="646401"/>
            <a:ext cx="6096000" cy="2447925"/>
          </a:xfrm>
        </p:spPr>
        <p:txBody>
          <a:bodyPr>
            <a:normAutofit/>
          </a:bodyPr>
          <a:lstStyle/>
          <a:p>
            <a:pPr algn="l"/>
            <a:r>
              <a:rPr lang="pl-PL" sz="6200">
                <a:solidFill>
                  <a:srgbClr val="FFFFFF"/>
                </a:solidFill>
              </a:rPr>
              <a:t>OZNAKI WIOSKI W 21 KWIETNA 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Pismo odręczne 4">
                <a:extLst>
                  <a:ext uri="{FF2B5EF4-FFF2-40B4-BE49-F238E27FC236}">
                    <a16:creationId xmlns:a16="http://schemas.microsoft.com/office/drawing/2014/main" id="{542DE04D-DCCA-429B-B60E-10C044F6BBCF}"/>
                  </a:ext>
                </a:extLst>
              </p14:cNvPr>
              <p14:cNvContentPartPr/>
              <p14:nvPr/>
            </p14:nvContentPartPr>
            <p14:xfrm>
              <a:off x="3674128" y="1529366"/>
              <a:ext cx="19049" cy="19049"/>
            </p14:xfrm>
          </p:contentPart>
        </mc:Choice>
        <mc:Fallback xmlns="">
          <p:pic>
            <p:nvPicPr>
              <p:cNvPr id="5" name="Pismo odręczne 4">
                <a:extLst>
                  <a:ext uri="{FF2B5EF4-FFF2-40B4-BE49-F238E27FC236}">
                    <a16:creationId xmlns:a16="http://schemas.microsoft.com/office/drawing/2014/main" id="{542DE04D-DCCA-429B-B60E-10C044F6BBC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38228" y="1457566"/>
                <a:ext cx="91582" cy="1641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Pismo odręczne 5">
                <a:extLst>
                  <a:ext uri="{FF2B5EF4-FFF2-40B4-BE49-F238E27FC236}">
                    <a16:creationId xmlns:a16="http://schemas.microsoft.com/office/drawing/2014/main" id="{1CF4E81C-6758-40EA-816D-9DB8A5777567}"/>
                  </a:ext>
                </a:extLst>
              </p14:cNvPr>
              <p14:cNvContentPartPr/>
              <p14:nvPr/>
            </p14:nvContentPartPr>
            <p14:xfrm>
              <a:off x="3920658" y="1242452"/>
              <a:ext cx="19049" cy="19049"/>
            </p14:xfrm>
          </p:contentPart>
        </mc:Choice>
        <mc:Fallback xmlns="">
          <p:pic>
            <p:nvPicPr>
              <p:cNvPr id="6" name="Pismo odręczne 5">
                <a:extLst>
                  <a:ext uri="{FF2B5EF4-FFF2-40B4-BE49-F238E27FC236}">
                    <a16:creationId xmlns:a16="http://schemas.microsoft.com/office/drawing/2014/main" id="{1CF4E81C-6758-40EA-816D-9DB8A577756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987257" y="290002"/>
                <a:ext cx="1904900" cy="19049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Pismo odręczne 6">
                <a:extLst>
                  <a:ext uri="{FF2B5EF4-FFF2-40B4-BE49-F238E27FC236}">
                    <a16:creationId xmlns:a16="http://schemas.microsoft.com/office/drawing/2014/main" id="{0DA7B220-DD2C-4C18-B003-C26FF2DDE1C6}"/>
                  </a:ext>
                </a:extLst>
              </p14:cNvPr>
              <p14:cNvContentPartPr/>
              <p14:nvPr/>
            </p14:nvContentPartPr>
            <p14:xfrm>
              <a:off x="3943070" y="1231246"/>
              <a:ext cx="19049" cy="19049"/>
            </p14:xfrm>
          </p:contentPart>
        </mc:Choice>
        <mc:Fallback xmlns="">
          <p:pic>
            <p:nvPicPr>
              <p:cNvPr id="7" name="Pismo odręczne 6">
                <a:extLst>
                  <a:ext uri="{FF2B5EF4-FFF2-40B4-BE49-F238E27FC236}">
                    <a16:creationId xmlns:a16="http://schemas.microsoft.com/office/drawing/2014/main" id="{0DA7B220-DD2C-4C18-B003-C26FF2DDE1C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990620" y="278796"/>
                <a:ext cx="1904900" cy="19049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60EF58-2FAF-4161-9E29-FB48C7D69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0578"/>
            <a:ext cx="10515600" cy="1060698"/>
          </a:xfrm>
        </p:spPr>
        <p:txBody>
          <a:bodyPr>
            <a:normAutofit fontScale="90000"/>
          </a:bodyPr>
          <a:lstStyle/>
          <a:p>
            <a:br>
              <a:rPr lang="pl-PL" b="1" dirty="0">
                <a:solidFill>
                  <a:srgbClr val="FF0000"/>
                </a:solidFill>
                <a:cs typeface="Calibri Light"/>
              </a:rPr>
            </a:br>
            <a:br>
              <a:rPr lang="pl-PL" b="1" dirty="0">
                <a:cs typeface="Calibri Light"/>
              </a:rPr>
            </a:br>
            <a:r>
              <a:rPr lang="pl-PL" b="1" dirty="0">
                <a:solidFill>
                  <a:srgbClr val="FF0000"/>
                </a:solidFill>
                <a:cs typeface="Calibri Light"/>
              </a:rPr>
              <a:t>PIERWSZE KWIATY</a:t>
            </a:r>
            <a:br>
              <a:rPr lang="pl-PL" b="1" dirty="0">
                <a:solidFill>
                  <a:srgbClr val="FF0000"/>
                </a:solidFill>
                <a:cs typeface="Calibri Light"/>
              </a:rPr>
            </a:br>
            <a:br>
              <a:rPr lang="pl-PL" b="1" dirty="0">
                <a:solidFill>
                  <a:srgbClr val="FF0000"/>
                </a:solidFill>
                <a:cs typeface="Calibri Light"/>
              </a:rPr>
            </a:br>
            <a:br>
              <a:rPr lang="pl-PL" b="1" dirty="0">
                <a:cs typeface="Calibri Light"/>
              </a:rPr>
            </a:br>
            <a:endParaRPr lang="pl-PL" b="1">
              <a:solidFill>
                <a:srgbClr val="FF0000"/>
              </a:solidFill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8730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17A59A-6990-4E8D-918E-0506BF2F1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62" y="5055181"/>
            <a:ext cx="10515600" cy="1325563"/>
          </a:xfrm>
        </p:spPr>
        <p:txBody>
          <a:bodyPr/>
          <a:lstStyle/>
          <a:p>
            <a:r>
              <a:rPr lang="pl-PL" dirty="0">
                <a:solidFill>
                  <a:srgbClr val="FF0000"/>
                </a:solidFill>
                <a:cs typeface="Calibri Light"/>
              </a:rPr>
              <a:t>NIEKTÓRE LIŚCIE SĄ JUŻ ZIELONE</a:t>
            </a:r>
          </a:p>
        </p:txBody>
      </p:sp>
    </p:spTree>
    <p:extLst>
      <p:ext uri="{BB962C8B-B14F-4D97-AF65-F5344CB8AC3E}">
        <p14:creationId xmlns:p14="http://schemas.microsoft.com/office/powerpoint/2010/main" val="194580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1A2053-7103-4776-9E16-3571599CC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186" y="5259097"/>
            <a:ext cx="10515600" cy="1325563"/>
          </a:xfrm>
        </p:spPr>
        <p:txBody>
          <a:bodyPr/>
          <a:lstStyle/>
          <a:p>
            <a:r>
              <a:rPr lang="pl-PL" dirty="0">
                <a:solidFill>
                  <a:srgbClr val="FF0000"/>
                </a:solidFill>
                <a:cs typeface="Calibri Light"/>
              </a:rPr>
              <a:t>PIERWSZE PĄKI </a:t>
            </a:r>
          </a:p>
        </p:txBody>
      </p:sp>
    </p:spTree>
    <p:extLst>
      <p:ext uri="{BB962C8B-B14F-4D97-AF65-F5344CB8AC3E}">
        <p14:creationId xmlns:p14="http://schemas.microsoft.com/office/powerpoint/2010/main" val="252575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38DB4D-6BA1-45D1-A924-7C7718F50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115" y="5162505"/>
            <a:ext cx="10515600" cy="1325563"/>
          </a:xfrm>
        </p:spPr>
        <p:txBody>
          <a:bodyPr/>
          <a:lstStyle/>
          <a:p>
            <a:r>
              <a:rPr lang="pl-PL" dirty="0">
                <a:solidFill>
                  <a:srgbClr val="FF0000"/>
                </a:solidFill>
                <a:cs typeface="Calibri Light"/>
              </a:rPr>
              <a:t>A Z TYCH  PĄKÓWBĘDA ZIELONE KWIATY</a:t>
            </a:r>
          </a:p>
        </p:txBody>
      </p:sp>
    </p:spTree>
    <p:extLst>
      <p:ext uri="{BB962C8B-B14F-4D97-AF65-F5344CB8AC3E}">
        <p14:creationId xmlns:p14="http://schemas.microsoft.com/office/powerpoint/2010/main" val="222423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Office Theme</vt:lpstr>
      <vt:lpstr>OZNAKI WIOSKI W 21 KWIETNA </vt:lpstr>
      <vt:lpstr>  PIERWSZE KWIATY   </vt:lpstr>
      <vt:lpstr>NIEKTÓRE LIŚCIE SĄ JUŻ ZIELONE</vt:lpstr>
      <vt:lpstr>PIERWSZE PĄKI </vt:lpstr>
      <vt:lpstr>A Z TYCH  PĄKÓWBĘDA ZIELONE KWIATY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87</cp:revision>
  <dcterms:created xsi:type="dcterms:W3CDTF">2021-03-25T21:22:24Z</dcterms:created>
  <dcterms:modified xsi:type="dcterms:W3CDTF">2021-03-26T09:50:50Z</dcterms:modified>
</cp:coreProperties>
</file>