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9F-477A-9CBF-A89E9C8EA2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39F-477A-9CBF-A89E9C8EA2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9F-477A-9CBF-A89E9C8EA2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39F-477A-9CBF-A89E9C8EA2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Trochę</c:v>
                </c:pt>
                <c:pt idx="2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</c:v>
                </c:pt>
                <c:pt idx="1">
                  <c:v>28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F-477A-9CBF-A89E9C8EA20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1D6-40E8-8E7D-95FF8B014E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1D6-40E8-8E7D-95FF8B014E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1D6-40E8-8E7D-95FF8B014E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1D6-40E8-8E7D-95FF8B014E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1D6-40E8-8E7D-95FF8B014E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19</c:v>
                </c:pt>
                <c:pt idx="1">
                  <c:v>15</c:v>
                </c:pt>
                <c:pt idx="2">
                  <c:v>26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D6-40E8-8E7D-95FF8B014EA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Trochę</c:v>
                </c:pt>
                <c:pt idx="2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26</c:v>
                </c:pt>
                <c:pt idx="1">
                  <c:v>39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0-4C27-95E5-AECF52045EF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21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7-4DF1-B49A-BD9E58B24DE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Trochę</c:v>
                </c:pt>
                <c:pt idx="2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43</c:v>
                </c:pt>
                <c:pt idx="1">
                  <c:v>27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7-4D86-A338-316A0E3F952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50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5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67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0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311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227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81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624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36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44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34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65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2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00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23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07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9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496A7C-DEDA-4332-9FE7-86EB97031AF5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2ECA02-B857-48C2-B8CC-4FEE418582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208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  <a:endParaRPr lang="pl-PL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1593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ankiety 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80808" y="31556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 Cię najbardziej motywuje do nauki?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rgbClr val="323130"/>
                </a:solidFill>
                <a:effectLst/>
                <a:latin typeface="Segoe UI Web (East European)"/>
              </a:rPr>
              <a:t/>
            </a:r>
            <a:b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rgbClr val="323130"/>
                </a:solidFill>
                <a:effectLst/>
                <a:latin typeface="Segoe UI Web (East European)"/>
              </a:rPr>
            </a:b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53311" y="3764604"/>
            <a:ext cx="10206814" cy="2026595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Najbardziej uczniów klas 4-8 motywują dobre oceny oraz podejście nauczyciela do lekcji.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1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-214008"/>
            <a:ext cx="10515600" cy="18385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rodzice motywują Cię systemem kar i nagród?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466736"/>
              </p:ext>
            </p:extLst>
          </p:nvPr>
        </p:nvGraphicFramePr>
        <p:xfrm>
          <a:off x="214010" y="1546698"/>
          <a:ext cx="11692646" cy="49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3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skali od 1-5 jak bardzo nauka zdalna motywuje Cię do samodzielnego uczenia się?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157369"/>
              </p:ext>
            </p:extLst>
          </p:nvPr>
        </p:nvGraphicFramePr>
        <p:xfrm>
          <a:off x="-87549" y="2065867"/>
          <a:ext cx="11624553" cy="466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27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1" y="379380"/>
            <a:ext cx="10131425" cy="1686488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</a:t>
            </a: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chęć zdobycia wiedzy motywuje Cię do nauki?</a:t>
            </a: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022912"/>
              </p:ext>
            </p:extLst>
          </p:nvPr>
        </p:nvGraphicFramePr>
        <p:xfrm>
          <a:off x="340468" y="1974715"/>
          <a:ext cx="11488366" cy="469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41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1" y="262648"/>
            <a:ext cx="10131425" cy="1803220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bardzo w skali od 1-5 motywuje Cię do nauki chęć zdobycia dobrej oceny?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974013"/>
              </p:ext>
            </p:extLst>
          </p:nvPr>
        </p:nvGraphicFramePr>
        <p:xfrm>
          <a:off x="685800" y="2141538"/>
          <a:ext cx="10131425" cy="425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31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0319" y="502596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wsparcie od nauczycieli oraz ich pomoc pomaga Ci w nauce?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759551"/>
              </p:ext>
            </p:extLst>
          </p:nvPr>
        </p:nvGraphicFramePr>
        <p:xfrm>
          <a:off x="685800" y="2141538"/>
          <a:ext cx="10520464" cy="454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631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Niestandardowy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00B0F0"/>
      </a:accent2>
      <a:accent3>
        <a:srgbClr val="00B050"/>
      </a:accent3>
      <a:accent4>
        <a:srgbClr val="FFC000"/>
      </a:accent4>
      <a:accent5>
        <a:srgbClr val="7030A0"/>
      </a:accent5>
      <a:accent6>
        <a:srgbClr val="0563C1"/>
      </a:accent6>
      <a:hlink>
        <a:srgbClr val="000000"/>
      </a:hlink>
      <a:folHlink>
        <a:srgbClr val="FFFFFF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Sklepienie niebieskie</Template>
  <TotalTime>35</TotalTime>
  <Words>80</Words>
  <Application>Microsoft Office PowerPoint</Application>
  <PresentationFormat>Panoramiczny</PresentationFormat>
  <Paragraphs>15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 Web (East European)</vt:lpstr>
      <vt:lpstr>Times New Roman</vt:lpstr>
      <vt:lpstr>Sklepienie niebieskie</vt:lpstr>
      <vt:lpstr>Podsumowanie</vt:lpstr>
      <vt:lpstr>Co Cię najbardziej motywuje do nauki?  </vt:lpstr>
      <vt:lpstr> Czy rodzice motywują Cię systemem kar i nagród?</vt:lpstr>
      <vt:lpstr>W skali od 1-5 jak bardzo nauka zdalna motywuje Cię do samodzielnego uczenia się?</vt:lpstr>
      <vt:lpstr>Czy chęć zdobycia wiedzy motywuje Cię do nauki?</vt:lpstr>
      <vt:lpstr>Jak bardzo w skali od 1-5 motywuje Cię do nauki chęć zdobycia dobrej oceny?</vt:lpstr>
      <vt:lpstr>Czy wsparcie od nauczycieli oraz ich pomoc pomaga Ci w nauce?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Cię najbardziej motywuje do nauki?</dc:title>
  <dc:creator>Natalia Zapała</dc:creator>
  <cp:lastModifiedBy>Natalia Zapała</cp:lastModifiedBy>
  <cp:revision>5</cp:revision>
  <dcterms:created xsi:type="dcterms:W3CDTF">2021-05-27T18:25:43Z</dcterms:created>
  <dcterms:modified xsi:type="dcterms:W3CDTF">2021-05-28T13:17:31Z</dcterms:modified>
</cp:coreProperties>
</file>