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5" r:id="rId7"/>
    <p:sldId id="259" r:id="rId8"/>
    <p:sldId id="260" r:id="rId9"/>
    <p:sldId id="261" r:id="rId10"/>
    <p:sldId id="266" r:id="rId11"/>
    <p:sldId id="263" r:id="rId12"/>
    <p:sldId id="264" r:id="rId13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9081458F-C6F0-4183-B7AF-8A3EDCDC111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2DEFBE-B955-4B63-9282-8228064A39F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BD95A-9354-4361-AE97-69F19702B501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3945A2-CFEF-487B-BF3A-10C219F58D85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37AE5B2-29C5-4108-AF8D-0D8F5747EA70}" type="slidenum">
              <a:t>‹#›</a:t>
            </a:fld>
            <a:endParaRPr lang="pl-PL" sz="1400" b="0" i="0" u="none" strike="noStrike" kern="1200" cap="none">
              <a:ln>
                <a:noFill/>
              </a:ln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5CBBF6-4F42-4965-9AF6-F0C1A62582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1606-B32E-42DC-A5E0-ABA3B2E2F8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9D001-B0FF-47C1-BAC0-B8F9127FC67F}" type="datetimeFigureOut">
              <a:rPr lang="en-US"/>
              <a:t>3/28/2021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EE1C4-BC03-4A1B-9D2C-963A3A4933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BF862-5CC4-4F9F-869E-A6EC5CA278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98D3F-906B-4CAE-BAD9-8A6D63A5B4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19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18409-2EF6-4CB0-A136-9093C1DABE71}" type="datetimeFigureOut">
              <a:rPr lang="en-US"/>
              <a:t>3/28/2021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D2656BD8-1EDB-4FB6-B4B1-ABA4B25C01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0E91377C-6AC9-47D9-98F9-1EE5C922FEF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10" name="Header Placeholder 9">
            <a:extLst>
              <a:ext uri="{FF2B5EF4-FFF2-40B4-BE49-F238E27FC236}">
                <a16:creationId xmlns:a16="http://schemas.microsoft.com/office/drawing/2014/main" id="{BB75A542-CCCB-4298-8477-B442C50A916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CE7C91B-16B6-4184-A596-7FB71E7937E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74F1DFFE-307A-4F28-94FD-54F9461FB4E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4823DC-4142-45B8-85BE-CFB8CB5513A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fld id="{B4EF39FD-2735-428D-80EB-BB3E036C057F}" type="slidenum">
              <a:t>‹#›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BFD85-FB79-4157-A998-B3C8EC3014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0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pl-PL" sz="2000" b="0" i="0" u="none" strike="noStrike" kern="1200" cap="none">
        <a:ln>
          <a:noFill/>
        </a:ln>
        <a:latin typeface="DejaVu Sans Condensed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E1A4967E-C44F-4062-906F-84E8929CC8AB}"/>
              </a:ext>
            </a:extLst>
          </p:cNvPr>
          <p:cNvSpPr txBox="1">
            <a:spLocks noGrp="1"/>
          </p:cNvSpPr>
          <p:nvPr/>
        </p:nvSpPr>
        <p:spPr>
          <a:xfrm>
            <a:off x="4402138" y="0"/>
            <a:ext cx="3368675" cy="50482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18409-2EF6-4CB0-A136-9093C1DABE7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5D535207-4802-4967-B852-6CB71F4F655C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9885A-AC49-47B4-B440-5133289E4BA0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35A19F2-C995-49D7-91C0-A5C8F347E49E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6A4AE-E5E7-446B-9459-EAD32484419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F9028D-C2DC-4B20-AA22-EFA9A51C914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B3C3E6-6A43-469B-9D6F-546724FDA0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592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rtl="0"/>
            <a:endParaRPr lang="pl-PL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4709D14B-C371-4BF1-B2DB-3184C20CD511}"/>
              </a:ext>
            </a:extLst>
          </p:cNvPr>
          <p:cNvSpPr txBox="1">
            <a:spLocks noGrp="1"/>
          </p:cNvSpPr>
          <p:nvPr/>
        </p:nvSpPr>
        <p:spPr>
          <a:xfrm>
            <a:off x="4402138" y="0"/>
            <a:ext cx="3368675" cy="50482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18409-2EF6-4CB0-A136-9093C1DABE7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053D1C4-1E3B-492C-9209-44117AC55E13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23862A-877B-4C78-8843-38E7C05FFFF1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D02BE8-686A-4BD0-8698-63A45301BF96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EA6F7-F601-4AC9-991F-5FB7FB35952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90A575-9BE0-40EE-B9AE-8DD417D5494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54E1A81-7D2F-4486-A560-DD9C0434271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592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rtl="0"/>
            <a:endParaRPr lang="pl-PL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75BE402-F139-488F-A8A3-29555CAFDCEB}"/>
              </a:ext>
            </a:extLst>
          </p:cNvPr>
          <p:cNvSpPr txBox="1">
            <a:spLocks noGrp="1"/>
          </p:cNvSpPr>
          <p:nvPr/>
        </p:nvSpPr>
        <p:spPr>
          <a:xfrm>
            <a:off x="4402138" y="0"/>
            <a:ext cx="3368675" cy="50482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18409-2EF6-4CB0-A136-9093C1DABE7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04F1E8F4-6620-48C9-BC91-3D258F206035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C8C28E-54BB-4269-872F-79633DC06838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8BFA04D-804B-4A22-82F2-B0E186A35D78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5AED6-1346-413D-B883-42AC2A7D2B8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0C0907B-D3D2-4A6C-9F0D-14CF24649A0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D957FB2-309A-44F2-9AD0-1478BFB1F9C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592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rtl="0"/>
            <a:endParaRPr lang="pl-PL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B4CFB23D-020F-4BCE-A44C-F0E271132768}"/>
              </a:ext>
            </a:extLst>
          </p:cNvPr>
          <p:cNvSpPr txBox="1">
            <a:spLocks noGrp="1"/>
          </p:cNvSpPr>
          <p:nvPr/>
        </p:nvSpPr>
        <p:spPr>
          <a:xfrm>
            <a:off x="4402138" y="0"/>
            <a:ext cx="3368675" cy="50482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18409-2EF6-4CB0-A136-9093C1DABE7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9713E4F3-C001-419B-80FE-3106F6BCE227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A9D1C6-93EE-42EE-97ED-938A45D3DB68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26D3795-6D76-42F6-861C-C4E54FBDB56A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AA8E-7C4B-46DE-ACD1-800226150CE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1D86EC7-C36D-4845-8050-ABA75C6EF4B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F7B868-5AB0-4BE7-933A-6920FB5DDAB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592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rtl="0"/>
            <a:endParaRPr lang="pl-PL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37F9CE24-66CC-4615-959B-9BA897C3F5F9}"/>
              </a:ext>
            </a:extLst>
          </p:cNvPr>
          <p:cNvSpPr txBox="1">
            <a:spLocks noGrp="1"/>
          </p:cNvSpPr>
          <p:nvPr/>
        </p:nvSpPr>
        <p:spPr>
          <a:xfrm>
            <a:off x="4402138" y="0"/>
            <a:ext cx="3368675" cy="50482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18409-2EF6-4CB0-A136-9093C1DABE7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A372348B-B7A2-47DF-9FBF-0CA35CAA2479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5B2601-228D-4DEA-88C3-262B3704501E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31CE08A7-8CAD-46CB-8ECC-AE2CBAAE3ED7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5654B-69FF-40F8-BACF-C76822069718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81B4E03-D9B2-40FE-B425-2D3660EEB37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91F3F8-628E-4AEF-B746-0627DEFB93E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592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rtl="0"/>
            <a:endParaRPr lang="pl-PL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2D49F46F-80E1-46C3-9E0A-FAC60E48E3CA}"/>
              </a:ext>
            </a:extLst>
          </p:cNvPr>
          <p:cNvSpPr txBox="1">
            <a:spLocks noGrp="1"/>
          </p:cNvSpPr>
          <p:nvPr/>
        </p:nvSpPr>
        <p:spPr>
          <a:xfrm>
            <a:off x="4402138" y="0"/>
            <a:ext cx="3368675" cy="50482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18409-2EF6-4CB0-A136-9093C1DABE7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73EA6D59-E6EE-4888-8D97-33C7DFA09983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FF0BDE-EDE9-4F61-A1DC-F517786A559F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BBB29EA2-0B31-431F-BF3D-5C3FE9EBF98D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A402C1-62CA-4032-B277-D22355443BE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2DA962-C74F-469E-B04D-957E40F66BD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DDA9DA-F076-4170-90DB-5B59ACD183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592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rtl="0"/>
            <a:endParaRPr lang="pl-PL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89C45F5B-6A4B-4BB6-9A37-5D4878944CAC}"/>
              </a:ext>
            </a:extLst>
          </p:cNvPr>
          <p:cNvSpPr txBox="1">
            <a:spLocks noGrp="1"/>
          </p:cNvSpPr>
          <p:nvPr/>
        </p:nvSpPr>
        <p:spPr>
          <a:xfrm>
            <a:off x="4402138" y="0"/>
            <a:ext cx="3368675" cy="50482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18409-2EF6-4CB0-A136-9093C1DABE7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CC8CBE01-D0E5-4D09-A671-C1BEB32BCFB5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E6CF2F-5B48-44D8-B03F-C63F597FAB56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A83B6AD-83AA-4084-9EDB-EA32A0144BDC}"/>
              </a:ext>
            </a:extLst>
          </p:cNvPr>
          <p:cNvSpPr txBox="1">
            <a:spLocks noGrp="1"/>
          </p:cNvSpPr>
          <p:nvPr/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F97D0-E1B1-45D5-88D5-72E260D2AD7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5A047D-5475-463F-9966-7903E89A549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5DBBF3-2E96-4889-A848-B1702401A67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592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rtl="0"/>
            <a:endParaRPr lang="pl-PL">
              <a:latin typeface="Liberation Sans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02D77-8CD7-4658-AC0E-D7210F16B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944EA3-0438-45B8-8318-DD8E05C4E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924DF-1A74-4152-9241-8CDAB4F5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03E32-DC45-4F89-8E27-971E5A53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47BBC-560A-46F6-99FA-2ED62C13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6D8B4C6F-03EF-4631-8BB5-19E7FD660F4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851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F2798-755E-49AD-9B83-A496E0F59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4039559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1A728-CA24-4C94-AAED-4FF27A57D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745440" y="2548440"/>
            <a:ext cx="2561760" cy="24713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90D41-3452-42BE-8B0C-CBAE37B5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16B54-6B67-4899-B60B-4522A341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853F8-FA74-424D-BA2E-3B1ACC81C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F61B1B07-A18F-43FE-B2CA-070A89F1345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50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66EECC-4586-4DFD-8C9F-6036CB883F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856163" y="301625"/>
            <a:ext cx="1450975" cy="4718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ED67C-9610-4A54-B435-8E77579C0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4200525" cy="4718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5DFCF-7FE2-4765-8D44-B6EFB566E7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48D6A-FCDB-4FDD-9961-5601C938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E2095-6227-462C-B243-ADE5099AA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FA555B7A-C23F-4B2F-B6E5-007C0FFC76D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4717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BAABF-0DE4-4F72-BD07-2A52A6267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47269-8830-4C83-B641-3CB13C630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E3A80-8913-4989-BA38-348896E8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8F5E7-B381-4165-B825-845BD4FD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294D3-1C5C-4069-A113-5DC0CE69E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CB4C1082-5B59-44FB-84B4-A2FE09055D5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4030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34CF3-661E-42E7-8ADD-30327D8E8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8320" y="1382039"/>
            <a:ext cx="437040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42EB4-034F-4A32-B09B-F1953EA1C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7960" y="2729520"/>
            <a:ext cx="4407839" cy="3392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20985-8745-4CC5-8BA5-57F02C35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7A557-B34E-42E0-8BE7-D999942F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15AA3-0F32-4349-97E7-9D0D95C9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E96BBA83-04D4-4DC7-ABCF-FA718FD8201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9962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B17A0-81B6-48A0-AAD3-ACD66F810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EF18E-F812-48B8-8ADA-76B4E6A27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D31C8-F31E-4987-B22A-BCE4268172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73322-9951-4BE2-9FDB-5DFF0E79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0C1E6-17BB-4E7A-9D78-92BB7A87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7590ADC2-4B0F-4166-B3BE-0F2179BCCF2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746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61321-8647-4847-A39F-342D0BAFE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8320" y="1382039"/>
            <a:ext cx="437040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7F2B7-F91D-4AA2-BE2F-3A7F609EF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47975" y="2728913"/>
            <a:ext cx="2127250" cy="3392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DCED7-CB9E-4D38-BF8D-6C6F78987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7625" y="2728913"/>
            <a:ext cx="2128838" cy="3392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E7EF8-2742-411C-9F45-187CC41F59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DCDE9-24A1-4E63-84C4-41B54631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A4FF5-1E6E-4658-96F9-C7A23B2EC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9F92D530-773C-4D09-94A8-F7171FD476C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4738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1DE30-83DC-453B-85B5-D312AEDE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00B98-16D5-4D27-AF07-5A2038D22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8A63D-BA17-4740-B138-3D819B154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BBE7BC-FFEF-4F05-A979-E714AEFA0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A53C23-1DEF-4A27-A452-95BBBD5D1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7CFE57-8CF8-4B8A-84F1-DC5BDF4C68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B602CA-F058-4BDC-B30B-91ED64BFB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7AF62B-5EE5-4309-A3C1-743C7296A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A380D43A-159D-4D1E-8D31-F58DFC0CB13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2848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93C9-51EC-49B6-A5B6-34CF59A4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8320" y="1382039"/>
            <a:ext cx="437040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9A5D8-EDB9-48CA-B009-68DE661D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5FC48-EC42-4DBA-888E-0890E70A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953E9-C460-4828-8BE8-C8EB8D6C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7F95A899-DAEF-4A4D-A27D-A7B1F58E262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568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1D344-6DDA-4602-899E-6CA41F2B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6C193C-0E2D-4A2D-92F2-8823EC5B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4348A-348B-409B-8C80-DA1009871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4AFA2D27-1196-482C-BF1B-A4F81365AC7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5064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85DC8-CEA1-41B9-BD12-E0530BA6E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90B0-4942-44A3-89E3-665BD6E4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6A700-42D9-4090-8B33-05624EF02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3D166-F0AC-4D54-858A-37ACFDE599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C498D-3D1A-49B7-A4B3-4A7DA4E20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2C364-9965-42A0-AD92-07986EC8D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FFCAA007-AB02-4119-A120-2D39C4CAB93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328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2AA79-D3E9-4C56-BFA6-111182D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4039559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5DCA2-6B89-493F-B0F6-EEDC778F2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440" y="2548440"/>
            <a:ext cx="2561760" cy="2471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14483-B0F0-4296-9662-E854499D01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3137C-357D-4DF9-B3D0-613999BA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00F73-ABEA-4D2E-A2B2-4AB3ACF7B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333EA4C6-335A-4AF8-AFBA-5EAF078E530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6980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FF632-588C-4DB9-A995-8BD097AF5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AFDB90-9338-4C0E-8E10-1A294660B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BBF49-F4C5-4978-834B-6A6C8BF9F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F2C5E-5AE2-44D4-AF8E-FB235D23CF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3E579-99DF-4C87-8FB3-AED0EDAAB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E8CA5-24A6-4D90-9A84-2D5CA5E0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8225CFCF-96CF-41AA-BBFD-E45E827FB1C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899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F00E2-D74B-4E3D-B28B-E0121C68F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8320" y="1382039"/>
            <a:ext cx="437040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AAD62-5F7E-4684-837A-E135AE1C3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847960" y="2729520"/>
            <a:ext cx="4407839" cy="33922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D8FD5-064D-4116-A7BF-FD0789D3C3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E3DD8-B494-46D5-942B-7AB88588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6E7DD-AFAA-4087-B0AB-C0EA29EE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FCE8CAAC-C7B4-427D-BC03-D510C6F55F9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668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1A0F5A-4B8B-4171-87D6-C712A59D4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154738" y="1382713"/>
            <a:ext cx="1101725" cy="473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D77F9F-C4B5-4A7F-98F8-5D96CD4AC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847975" y="1382713"/>
            <a:ext cx="3154363" cy="473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7E113-3440-452E-B021-D0FC567B33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07BD6-4701-461C-976E-6C968EA90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635FC-0ECC-4A8E-A8B9-86D7E32D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E93D4DD1-1DEF-4BC1-9207-15AE2B4222F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2445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6FBD-C7E8-4FE5-BDF3-D9CDB085E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DA6FFB-E984-4822-895B-41D0097D5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4095C-3C89-4A5D-B179-EA5A1EC9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8D59A-A5CD-4C6C-8D9B-4897042B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54B45-9396-42D1-A59F-F1BF8D63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343F9BA3-9928-40AF-889F-59ACC03003E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3973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15DD-A5C9-49D2-8B8C-F512ACF2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080" y="301320"/>
            <a:ext cx="659268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E4461-9A4B-4ACF-B106-2FE9C7A34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080" y="1769040"/>
            <a:ext cx="6592680" cy="48704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D20DF-B5A9-4870-A764-06A565C8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45BA4-2FE9-4EA4-A305-415B975D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A9034-3252-4FDF-A6B0-D844B0B3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41EBE8C5-D017-40D6-886F-6E5441D69E2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4279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86255-1DA9-41DB-B87E-F4B1E5110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609BE-BA90-49C8-9B8D-F1F21651B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9FADD-8320-46A1-ADFA-C3F115B30C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5F5E6-E1C7-4A40-BFA3-4AC856BE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3FECD-98CC-4B43-8739-D9DBDE65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5721EDF6-FC56-4B1B-908F-44827F98C7A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98990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A5D6C-0664-4B22-A94C-C7F9E963C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080" y="301320"/>
            <a:ext cx="659268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F877-E22A-4588-857B-7FAB668F6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5300" y="1768475"/>
            <a:ext cx="3219450" cy="487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DB806-61F6-4943-A956-AAFE8CD9A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7150" y="1768475"/>
            <a:ext cx="3221038" cy="487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19AAE-66B0-4ED0-A69A-A2D70CF8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69084-4AE1-4CEE-930C-638A4764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35DF4-0F29-4DF6-8B4A-99CBA402F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27783862-C504-4EC4-A423-F4AB5A7132E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50981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9EE3-3975-459D-A179-229D6FBFD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D6D99-EB5A-4609-A09E-A44320300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6F33F-72B8-44A4-9FD3-47A555907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87AD89-FA37-4E73-A5E6-754933EA8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49C7C4-9EC7-4A6F-8A3F-B2ECCF5EF8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DF998E-0396-449B-9A35-0D9E8D86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ED9FE2-9FF8-4D94-A9EE-56DA6799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9D4BA0-08D7-44B5-B357-FD67B70BD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AF90A90E-1FCB-47B1-B4FB-52B1ECDFC09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20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14B35-5B9B-49BF-B9A2-9B0FB702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080" y="301320"/>
            <a:ext cx="659268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30F26E-A83F-4574-83BC-462527FE47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45910-CCE7-4203-BC2E-64CB981EC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B3801-BCBD-471C-BB5A-0067A475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9142FEC1-D66B-4429-B61D-B89240CF018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96084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8D50E0-28E1-4827-9EEF-7C233D3B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15F7A-88B8-45FB-B64D-7720DCAD2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FE39C-C54C-439D-9EE4-CB906E137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E9441D79-2033-47DE-8776-827D5A5BC43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598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305A0-F21C-4BF3-ACB2-51BCC4AB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3A720-C608-4EBE-8BBC-6E0D7EEE8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81BEC-BB8D-41B4-A1C0-2B722420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B3525-70D8-4D0D-831F-C2F6D847A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DFC62-FFF4-4534-BB35-C6074F84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8460D7A6-74DB-488F-BE37-B3EDBA1C72D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7815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74F82-C42A-4694-BF12-5D14548C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55E-1095-4017-A306-585F24DBF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1FE7C-D9D9-4A43-9E1B-DFC9A90FC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EA1F6-C065-4C97-9DBA-F9E05D22BA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CE11D-FEAA-4E7C-BF44-B4476EFC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4F092-B1C8-4A62-B685-DEBFAFD1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8C2F238D-060A-47A8-8069-637A43BAB49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69010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C844E-6661-435A-A9E4-25980416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A281C-C34A-4E09-9C18-F531DF4455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E84B39-2908-4943-B59C-F4530BFD4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C4DAD-20FE-4262-9222-4AC79BB2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9A402-F0CF-4CD0-9B01-240091565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FB920-36BA-4D3B-AB05-DC703C63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DE2FE488-F880-4A01-A137-83390DDA095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5423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ACAFC-B1A2-4566-9673-98FB43B7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080" y="301320"/>
            <a:ext cx="659268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412E0-BD88-41C4-8DAD-436AD0617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65080" y="1769040"/>
            <a:ext cx="6592680" cy="4870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1662-B637-4359-B67C-2196A6F8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156DE-9CA8-46F3-A36D-5EFE3689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B2D3E-486E-4C38-A562-8C02D3AB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6B9FC84F-3B85-4534-AAC7-07A2631FF35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2158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EA1B55-1696-4F51-BF0B-41F12989B5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10363" y="301625"/>
            <a:ext cx="1647825" cy="6337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39C6AA-E4D0-4EB8-8D91-FDDE3F029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65300" y="301625"/>
            <a:ext cx="4792663" cy="6337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3503A-B613-41AF-80F3-4DB66A84E9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ACE92-B803-4F5A-8B51-82B1E5D1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B29F3-E47B-406E-A1C1-0D6206362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7EDE10A9-F3DC-4DBE-8023-B329FFA287F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78786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66BBB-337E-4CCE-A0B9-F66E98E68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7C5F2-A6B7-40F1-BD23-09C5F116F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DB34F-A8FA-49DC-A80B-8230888B8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D5836-CCBA-4AAD-97AE-6DFBB1807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33B5F-CCF7-4ECC-A9D5-C633FCDF7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13F7957C-42CC-4FCC-AB0D-278AD436BB0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9431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86906-6A57-4790-B533-12AB94D03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560" y="446039"/>
            <a:ext cx="8678880" cy="1199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815E8-9705-4E69-9B82-38C107899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60" y="1841039"/>
            <a:ext cx="8678880" cy="445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444C6-592A-47C7-8299-F9A1FB9423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86FD0-01F5-4D8D-A73D-6BD95F8D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CEC30-E827-4497-85B9-8BB72271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A7A67A51-318E-4A52-B4AF-98BBBC5AD73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3346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1C60-7874-4C57-915C-DDD687093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DA5B5-1C1A-4EEE-A46E-1B882914A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4E00C-BFC8-4654-A419-80EDEBA3B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5D9E5-8BFA-46B4-8A84-237C7CDD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26176-1E57-4962-ABEC-0F76AE7AC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09867016-DE8D-401C-AC2E-0F956F7515A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38543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BDAF5-C4AE-4F27-9031-8BFBFD9A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560" y="446039"/>
            <a:ext cx="8678880" cy="1199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F7E2E-3217-46C6-B92A-F113842086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0088" y="1841500"/>
            <a:ext cx="4262437" cy="4452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C3492-3346-472E-B91B-F53CBECC1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841500"/>
            <a:ext cx="4264025" cy="4452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4881B-E8BA-442A-9493-5239F7A7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228C6-6D0E-4CC3-A572-378DED445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8C51E-D8B6-4ECD-9EA2-ACA56518E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36D8AECF-103D-4405-80A1-C30367F2F7F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8155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EFEAE-CD16-4013-AEAE-528F80835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FCB89-5215-4DFE-9F19-3BDD8D870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B73F3-B7F1-4CCA-A6B6-AC5E2AD39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44E5A-2DA9-4432-A045-6A952D234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7F08FC-E5EE-4FCF-8AA5-A2F5FF57B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5777AF-1750-42F2-BE6A-0D32D6C0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ED125-9546-4126-8F94-5B639FA9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D2E357-D797-4082-8CA4-65C98E84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CF53E49B-958F-4F21-BF4D-93B01FD4438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94425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81713-4D75-4040-B955-F77DA5718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560" y="446039"/>
            <a:ext cx="8678880" cy="1199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44B605-6C61-4543-AB6E-E7F665C4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87EFB-D145-4020-82E4-C20BCA3F5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59A50C-1BD8-4B6C-A986-4B00FB46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AF475969-F519-410A-913F-18468392296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77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3233-4B0F-4EC7-8DE2-995C832B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4039559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B560B-7F62-4819-9B87-41AD858B6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44913" y="2547938"/>
            <a:ext cx="1204912" cy="2471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15962-0617-4E9A-9C28-3F03CC1F2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2225" y="2547938"/>
            <a:ext cx="1204913" cy="2471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FD12-203E-4A83-9B09-F5ECE043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EADEE-C36C-4409-B98E-A9A64A5C7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28C5E-68F8-43D6-87D1-3B5A895B1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A19D91B3-312E-4F92-BDB0-1EF0EBED486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74500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78045-7C90-4A3D-887A-5EFC9659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C800EF-365A-4A55-9C9C-CB16B4C43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E5643-6FF8-48EC-95F6-EA175E4F2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5D0ABB74-AFFE-40AD-8CE0-744CE31CD85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0277001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11596-DC69-4302-8C3C-56769D36C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CD32E-4801-411D-8007-648FBE5F1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F3CB2-DAE6-40AE-BABB-D01094FE4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66C30-30AB-45E5-A9C2-B62C507E32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76FF8-0809-49EB-A47A-9EF726963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5015D-F307-4A58-B13B-BDC3BA670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76FD55A6-1316-41E1-AA46-F19A6A18E67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3979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04305-B8B8-433C-A1FD-44A537CCF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628F71-59E1-438A-A9A1-C5BFDE715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5C402D-598B-42C9-B65D-010AADCAD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B96DB-9419-417B-8D34-20C9A4AB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A71B7-966D-4AAB-B91D-3A5ECC917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0EB72-D10B-4CB1-9401-06CFD9B1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A166F623-57D2-4499-AE75-F9294D83B76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79147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8DF5-558D-4707-B370-3CBFCFEAA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560" y="446039"/>
            <a:ext cx="8678880" cy="1199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4FF1C-0FEE-45AA-A0AF-BCC239CF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0560" y="1841039"/>
            <a:ext cx="8678880" cy="44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12831-0690-4E50-B786-1A1CF941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0A409-C3F0-4E10-B5C9-0B7D2198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B180-BFF3-4951-B68D-A2F2EB992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184671C3-0712-4BEB-A28E-73BF7616EB9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43330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E684A1-780C-424F-8AD2-7CF3B4366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10425" y="446088"/>
            <a:ext cx="2168525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B816AC-7908-4EEA-8809-8C88979F5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0088" y="446088"/>
            <a:ext cx="6357937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04D31-0B6B-46FE-873F-99F3277ECB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280" y="714672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A323E-41CC-435E-B132-B15663A7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714672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8C7B7-1974-4AFC-A311-532BC278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1560" y="7146720"/>
            <a:ext cx="2348280" cy="521280"/>
          </a:xfrm>
        </p:spPr>
        <p:txBody>
          <a:bodyPr/>
          <a:lstStyle/>
          <a:p>
            <a:pPr lvl="0"/>
            <a:fld id="{6C02F05A-5B8E-41A3-B0E2-933EBF21E29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851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4D883-E381-4DF3-85B6-3616B945F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D860B-9C19-4859-9653-32C778207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F2B54-AB10-47D9-9222-235EE0E2E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957D3-7FE4-4BF1-95D4-DB42E33DD1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D6A7B-0829-4ADD-8330-2514223F9A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2999A8-ECC3-4355-91B8-FAF99C2A6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74F31C-B77A-49EF-8F7E-0E4A85234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E2B1BB-3519-4A00-98DE-37FED8932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1D4C9359-7376-40C0-B649-566F1BB066E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708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EFB31-016A-4FDA-A9D6-70BFB5094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4039559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64695-04E5-4BFD-840D-4EB4B67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942EC-3319-4329-9F53-38EF4913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1229D1-2906-4CAE-A00B-39B791B2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D192DD4A-AB8D-47DF-B860-08EF384D0BF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348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A3667C-9E9C-46A2-99D3-77AA48478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2FF554-2FEA-47D1-AE87-5FA48A42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C5360-5E02-4144-9DF8-840B519D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93F5B486-A0B8-4D85-BB35-E4DE9521B6F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92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66B4-2DBC-4A93-8E9F-295DD3494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4CFDA-5F3D-444A-B53F-D676AC21D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1A0F0-CA20-4650-9E9D-75A6AB601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E9E76-BAFB-47D5-AD96-1EBD06A2E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0EA47-D2AA-4CA3-A66C-E69D4CF41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075CB-8E59-4267-B263-3A468018C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EBEDC464-DAA7-4219-AA12-9626F3C6ADE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659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49CD5-0D30-487D-A496-957BFAE3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B43961-BAE3-4CB4-9D21-35F31E11F0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71234-4998-4454-8B3C-885A9CF50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87DF2-178A-44CE-B688-0F289E41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6C287-7832-4C57-AE9B-F8E25127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1C238-1523-4A74-BC14-521CFCB63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0315935E-FD51-4289-BBDB-FC39A9AA390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94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C7C9F3-8ACB-4225-94F1-038E2B907AA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18DCA9-D90A-496E-B972-800B7322FFD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DD0E9-DF4D-4DA9-AE7D-0789BA5B6DE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fld id="{4035C988-07A4-48FF-A903-D082AFAF5AA4}" type="slidenum">
              <a:t>‹#›</a:t>
            </a:fld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0EAEBE-BE49-4FDD-8ACB-1743BD3BF74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745440" y="2548440"/>
            <a:ext cx="2561760" cy="2471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Title Placeholder 5">
            <a:extLst>
              <a:ext uri="{FF2B5EF4-FFF2-40B4-BE49-F238E27FC236}">
                <a16:creationId xmlns:a16="http://schemas.microsoft.com/office/drawing/2014/main" id="{CA942E04-8F10-4D57-A6A0-B67BCF7F6E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4039559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pl-PL" sz="4400" b="0" i="0" u="none" strike="noStrike" kern="1200" cap="none">
          <a:ln>
            <a:noFill/>
          </a:ln>
          <a:solidFill>
            <a:srgbClr val="FFFFFF"/>
          </a:solidFill>
          <a:latin typeface="DejaVu Sans" pitchFamily="2"/>
        </a:defRPr>
      </a:lvl1pPr>
    </p:titleStyle>
    <p:bodyStyle>
      <a:lvl1pPr algn="ctr" hangingPunct="0">
        <a:spcBef>
          <a:spcPts val="0"/>
        </a:spcBef>
        <a:spcAft>
          <a:spcPts val="1417"/>
        </a:spcAft>
        <a:tabLst/>
        <a:defRPr lang="pl-PL" sz="3200" b="0" i="0" u="none" strike="noStrike" kern="1200" cap="none">
          <a:ln>
            <a:noFill/>
          </a:ln>
          <a:solidFill>
            <a:srgbClr val="666666"/>
          </a:solidFill>
          <a:latin typeface="DejaVu San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F9CD7F-2821-4CEE-81B5-2C589F2F1A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48320" y="1382039"/>
            <a:ext cx="43704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DF431-F4A3-4F4B-B229-DEEA9DD505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847960" y="2729520"/>
            <a:ext cx="4407839" cy="339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2103A-623A-4E94-812A-A7666DDAE71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just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B981A-D75B-468B-85AC-21E5B83B439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03AEE-28BD-49D0-AE30-111C7955A3F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fld id="{512C2AA0-7294-422C-9AEC-B3B09C05E2D1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hangingPunct="0">
        <a:tabLst/>
        <a:defRPr lang="pl-PL" sz="2800" b="0" i="0" u="none" strike="noStrike" kern="1200" cap="none">
          <a:ln>
            <a:noFill/>
          </a:ln>
          <a:solidFill>
            <a:srgbClr val="333333"/>
          </a:solidFill>
          <a:latin typeface="DejaVu Sans" pitchFamily="2"/>
        </a:defRPr>
      </a:lvl1pPr>
    </p:titleStyle>
    <p:bodyStyle>
      <a:lvl1pPr hangingPunct="0">
        <a:spcBef>
          <a:spcPts val="0"/>
        </a:spcBef>
        <a:spcAft>
          <a:spcPts val="1417"/>
        </a:spcAft>
        <a:tabLst/>
        <a:defRPr lang="pl-PL" sz="2600" b="0" i="0" u="none" strike="noStrike" kern="1200" cap="none">
          <a:ln>
            <a:noFill/>
          </a:ln>
          <a:solidFill>
            <a:srgbClr val="666666"/>
          </a:solidFill>
          <a:latin typeface="DejaVu San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D210E-7F12-4F08-920A-3B887ABA76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65080" y="301320"/>
            <a:ext cx="65926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03DC6-3F30-4AFC-AD12-2B5E01F69B7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65080" y="1769040"/>
            <a:ext cx="6592680" cy="4870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09ECB-F7BD-4C2D-BB70-0F5954D94FD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0575F-4372-415B-865E-05F593A0897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pl-PL" sz="1400" kern="1200">
                <a:solidFill>
                  <a:srgbClr val="808080"/>
                </a:solidFill>
                <a:latin typeface="DejaVu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F6979-49BD-497F-9415-F7508742B8C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386EC39-8AE2-4B2E-ADD6-DAFA17159A75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hangingPunct="0">
        <a:tabLst/>
        <a:defRPr lang="pl-PL" sz="2800" b="0" i="0" u="none" strike="noStrike" kern="1200" cap="none">
          <a:ln>
            <a:noFill/>
          </a:ln>
          <a:solidFill>
            <a:srgbClr val="333333"/>
          </a:solidFill>
          <a:latin typeface="DejaVu Sans" pitchFamily="2"/>
        </a:defRPr>
      </a:lvl1pPr>
    </p:titleStyle>
    <p:bodyStyle>
      <a:lvl1pPr hangingPunct="0">
        <a:spcBef>
          <a:spcPts val="0"/>
        </a:spcBef>
        <a:spcAft>
          <a:spcPts val="1417"/>
        </a:spcAft>
        <a:tabLst/>
        <a:defRPr lang="pl-PL" sz="2600" b="0" i="0" u="none" strike="noStrike" kern="1200" cap="none">
          <a:ln>
            <a:noFill/>
          </a:ln>
          <a:solidFill>
            <a:srgbClr val="666666"/>
          </a:solidFill>
          <a:latin typeface="DejaVu San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9E564-A4F1-4962-975A-0E3AE7876A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0560" y="446039"/>
            <a:ext cx="8678880" cy="1199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D1DB9-A19A-4A4D-96DE-09954B9D6A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0560" y="1841039"/>
            <a:ext cx="8678880" cy="4453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FB84E-A096-47B6-9FF9-66C071DA69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EF79F-7D76-423A-8535-C094DF4D010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pl-PL" sz="1400" kern="1200">
                <a:solidFill>
                  <a:srgbClr val="808080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49B-00D9-41D7-BFDD-8015B9B4E6B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pl-PL" sz="1400" kern="1200">
                <a:solidFill>
                  <a:srgbClr val="DDDDDD"/>
                </a:solidFill>
                <a:latin typeface="DejaVu Sans" pitchFamily="2"/>
                <a:ea typeface="Segoe UI" pitchFamily="2"/>
                <a:cs typeface="Tahoma" pitchFamily="2"/>
              </a:defRPr>
            </a:lvl1pPr>
          </a:lstStyle>
          <a:p>
            <a:pPr lvl="0"/>
            <a:fld id="{B08EE880-F85B-4EA8-9681-850E9C008DB6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hangingPunct="0">
        <a:tabLst/>
        <a:defRPr lang="pl-PL" sz="4000" b="0" i="0" u="none" strike="noStrike" kern="1200" cap="none">
          <a:ln>
            <a:noFill/>
          </a:ln>
          <a:solidFill>
            <a:srgbClr val="333333"/>
          </a:solidFill>
          <a:latin typeface="DejaVu Sans" pitchFamily="2"/>
        </a:defRPr>
      </a:lvl1pPr>
    </p:titleStyle>
    <p:bodyStyle>
      <a:lvl1pPr hangingPunct="0">
        <a:spcBef>
          <a:spcPts val="0"/>
        </a:spcBef>
        <a:spcAft>
          <a:spcPts val="1417"/>
        </a:spcAft>
        <a:tabLst/>
        <a:defRPr lang="pl-PL" sz="3200" b="0" i="0" u="none" strike="noStrike" kern="1200" cap="none">
          <a:ln>
            <a:noFill/>
          </a:ln>
          <a:solidFill>
            <a:srgbClr val="666666"/>
          </a:solidFill>
          <a:latin typeface="DejaVu San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18952C0-1A27-4F8A-959A-8EEEF0C3EB1D}"/>
              </a:ext>
            </a:extLst>
          </p:cNvPr>
          <p:cNvSpPr txBox="1">
            <a:spLocks noGrp="1"/>
          </p:cNvSpPr>
          <p:nvPr/>
        </p:nvSpPr>
        <p:spPr>
          <a:xfrm>
            <a:off x="7621560" y="7146720"/>
            <a:ext cx="2348280" cy="521280"/>
          </a:xfrm>
          <a:prstGeom prst="rect">
            <a:avLst/>
          </a:prstGeom>
          <a:noFill/>
          <a:ln/>
        </p:spPr>
        <p:txBody>
          <a:bodyPr vert="horz" lIns="0" tIns="0" rIns="0" bIns="0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C8312-99B5-49D5-87FE-F715A25A136C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07E18-E063-4C4A-91A7-1799D472FA8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0560" y="1320120"/>
            <a:ext cx="8678880" cy="1199880"/>
          </a:xfrm>
        </p:spPr>
        <p:txBody>
          <a:bodyPr vert="horz">
            <a:spAutoFit/>
          </a:bodyPr>
          <a:lstStyle/>
          <a:p>
            <a:pPr lvl="0" rtl="0"/>
            <a:r>
              <a:rPr lang="pl-PL">
                <a:cs typeface="Tahoma" pitchFamily="2"/>
              </a:rPr>
              <a:t>WYNIKI ANKIETY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A8BB5-A224-4DA3-98D9-0C9DB19E7A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00560" y="1841039"/>
            <a:ext cx="8678880" cy="4453200"/>
          </a:xfrm>
        </p:spPr>
        <p:txBody>
          <a:bodyPr vert="horz"/>
          <a:lstStyle/>
          <a:p>
            <a:pPr lvl="0" algn="ctr" rtl="0"/>
            <a:endParaRPr lang="pl-PL" sz="4800">
              <a:latin typeface="Liberation Sans" pitchFamily="34"/>
              <a:ea typeface="Microsoft YaHei" pitchFamily="2"/>
              <a:cs typeface="Arial" pitchFamily="2"/>
            </a:endParaRPr>
          </a:p>
          <a:p>
            <a:pPr lvl="0" algn="ctr" rtl="0"/>
            <a:endParaRPr lang="pl-PL" sz="4800">
              <a:latin typeface="Liberation Sans" pitchFamily="34"/>
              <a:ea typeface="Microsoft YaHei" pitchFamily="2"/>
              <a:cs typeface="Arial" pitchFamily="2"/>
            </a:endParaRPr>
          </a:p>
          <a:p>
            <a:pPr lvl="0" algn="ctr" rtl="0"/>
            <a:r>
              <a:rPr lang="pl-PL" sz="4800">
                <a:latin typeface="Liberation Sans" pitchFamily="34"/>
                <a:ea typeface="Microsoft YaHei" pitchFamily="2"/>
                <a:cs typeface="Arial" pitchFamily="2"/>
              </a:rPr>
              <a:t>Moja motywacja w czasie nauki zdalnej.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9CCBDFD-C6EF-4322-9036-46E8F4433B6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384000" y="5512320"/>
            <a:ext cx="3588840" cy="319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2E4954F-F4D1-4BF7-A751-EA9A55C2A111}"/>
              </a:ext>
            </a:extLst>
          </p:cNvPr>
          <p:cNvSpPr txBox="1">
            <a:spLocks noGrp="1"/>
          </p:cNvSpPr>
          <p:nvPr/>
        </p:nvSpPr>
        <p:spPr>
          <a:xfrm>
            <a:off x="7621560" y="7146720"/>
            <a:ext cx="2348280" cy="521280"/>
          </a:xfrm>
          <a:prstGeom prst="rect">
            <a:avLst/>
          </a:prstGeom>
          <a:noFill/>
          <a:ln/>
        </p:spPr>
        <p:txBody>
          <a:bodyPr vert="horz" lIns="0" tIns="0" rIns="0" bIns="0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F01DC6-B6DC-4100-9801-13B14BE7A8B5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5C6C4F-C696-4BBA-871E-B9779017957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4000" y="1056599"/>
            <a:ext cx="9720000" cy="1823399"/>
          </a:xfrm>
        </p:spPr>
        <p:txBody>
          <a:bodyPr vert="horz">
            <a:spAutoFit/>
          </a:bodyPr>
          <a:lstStyle/>
          <a:p>
            <a:pPr lvl="0" rtl="0"/>
            <a:r>
              <a:rPr lang="pl-PL" sz="3200" dirty="0">
                <a:latin typeface="Liberation Sans" pitchFamily="34"/>
                <a:ea typeface="Microsoft YaHei" pitchFamily="2"/>
                <a:cs typeface="Arial" pitchFamily="2"/>
              </a:rPr>
              <a:t>Jak ogólnie opisałbyś/opisałabyś swoje samopoczucie w obecnym okresie w skali od 1 do 10, gdzie 1 oznacza bardzo źle, a 10 bardzo dobrze?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3D0A0710-F893-4616-AAD2-9BFD89419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950" y="2998821"/>
            <a:ext cx="7143750" cy="4029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6469C94-51FE-4A38-B24C-49AE3A20A0E2}"/>
              </a:ext>
            </a:extLst>
          </p:cNvPr>
          <p:cNvSpPr txBox="1">
            <a:spLocks/>
          </p:cNvSpPr>
          <p:nvPr/>
        </p:nvSpPr>
        <p:spPr>
          <a:xfrm>
            <a:off x="700560" y="446039"/>
            <a:ext cx="8678880" cy="11998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lvl1pPr algn="ctr" hangingPunct="0">
              <a:tabLst/>
              <a:defRPr lang="pl-PL" sz="4000" b="0" i="0" u="none" strike="noStrike" kern="1200" cap="none">
                <a:ln>
                  <a:noFill/>
                </a:ln>
                <a:solidFill>
                  <a:srgbClr val="333333"/>
                </a:solidFill>
                <a:latin typeface="DejaVu Sans" pitchFamily="2"/>
              </a:defRPr>
            </a:lvl1pPr>
          </a:lstStyle>
          <a:p>
            <a:pPr rtl="0"/>
            <a:r>
              <a:rPr lang="pl-PL" sz="3200" dirty="0">
                <a:latin typeface="Liberation Sans" pitchFamily="34"/>
                <a:ea typeface="Microsoft YaHei" pitchFamily="2"/>
                <a:cs typeface="Arial" pitchFamily="2"/>
              </a:rPr>
              <a:t>Jeśli zaznaczyłeś na skali numer od 1 do 5, napisz dlaczego tak się czujesz?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70A8E5B-B359-4119-B8F8-1567C0FD1859}"/>
              </a:ext>
            </a:extLst>
          </p:cNvPr>
          <p:cNvSpPr txBox="1"/>
          <p:nvPr/>
        </p:nvSpPr>
        <p:spPr>
          <a:xfrm>
            <a:off x="367185" y="2047875"/>
            <a:ext cx="84736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" b="1" dirty="0"/>
              <a:t>Uczniowie pisali o potrzebie kontaktu z rówieśnikami i nauczycielami 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i="1" dirty="0"/>
              <a:t>B</a:t>
            </a:r>
            <a:r>
              <a:rPr lang="pl" i="1" dirty="0"/>
              <a:t>rakuje mi kolegów, ciężko mi uczyć się bez kolegów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" i="1" dirty="0"/>
              <a:t>Ponieważ wolę chodzić do szkoły, a gdy są lekcje zdalne jest mi po prostu smutno. Brakuje mi przerw i zabaw ze znajomymi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" i="1" dirty="0"/>
              <a:t>Brakuje mi kontaktu z rówieśnikami, z nauczycielami. Siedzi się pół dnia przed komputerem, a później nic się nie chce</a:t>
            </a:r>
          </a:p>
          <a:p>
            <a:pPr algn="l"/>
            <a:endParaRPr lang="pl" i="1" dirty="0"/>
          </a:p>
          <a:p>
            <a:pPr algn="l"/>
            <a:endParaRPr lang="pl" i="1" dirty="0"/>
          </a:p>
          <a:p>
            <a:pPr algn="l"/>
            <a:endParaRPr lang="pl-PL" i="1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D5C0BA1-ABFD-4846-B839-DCDE920FE354}"/>
              </a:ext>
            </a:extLst>
          </p:cNvPr>
          <p:cNvSpPr txBox="1"/>
          <p:nvPr/>
        </p:nvSpPr>
        <p:spPr>
          <a:xfrm>
            <a:off x="104775" y="3880992"/>
            <a:ext cx="8473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" b="1" i="1" dirty="0"/>
              <a:t>Uczniowie pisali o przykrych konsekwencjach zdalnego nauczania: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" i="1" dirty="0"/>
              <a:t>Moje dni stały się monotonne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" i="1" dirty="0"/>
              <a:t>Jestem niewyspana, głowa mnie często boli, ogólnie jestem bardzo zmęczona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" i="1" dirty="0"/>
              <a:t>Bóle głowy, zmęczenie, zawroty głowy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" i="1" dirty="0"/>
              <a:t>Jest za dużo nauki, przytłącza to człowieka, nie ma się czasu na swoje rzeczy – hobby, czas z rodziną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i="1" dirty="0"/>
              <a:t>S</a:t>
            </a:r>
            <a:r>
              <a:rPr lang="pl" i="1" dirty="0"/>
              <a:t>trach przed koronawirusem</a:t>
            </a:r>
          </a:p>
          <a:p>
            <a:pPr algn="l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ACD68ECB-30AB-4A59-BAF2-079C6D567718}"/>
              </a:ext>
            </a:extLst>
          </p:cNvPr>
          <p:cNvSpPr txBox="1"/>
          <p:nvPr/>
        </p:nvSpPr>
        <p:spPr>
          <a:xfrm>
            <a:off x="367185" y="6189316"/>
            <a:ext cx="8902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" b="1" dirty="0"/>
              <a:t>Uczniowie pisali o kłopotach technicznych i dużej ilości nauki</a:t>
            </a:r>
          </a:p>
          <a:p>
            <a:pPr algn="l"/>
            <a:r>
              <a:rPr lang="pl" i="1" dirty="0"/>
              <a:t>Bywają problemy z połączeniem, potem są spóźnienia i nieobecności</a:t>
            </a:r>
          </a:p>
          <a:p>
            <a:pPr algn="l"/>
            <a:r>
              <a:rPr lang="pl" dirty="0"/>
              <a:t>Czasem zbyt dużo nauki, nie nadążam z wszystkim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142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1232316-6EBA-470D-827E-A1BF96F507C1}"/>
              </a:ext>
            </a:extLst>
          </p:cNvPr>
          <p:cNvSpPr txBox="1">
            <a:spLocks noGrp="1"/>
          </p:cNvSpPr>
          <p:nvPr/>
        </p:nvSpPr>
        <p:spPr>
          <a:xfrm>
            <a:off x="7621560" y="7146720"/>
            <a:ext cx="2348280" cy="521280"/>
          </a:xfrm>
          <a:prstGeom prst="rect">
            <a:avLst/>
          </a:prstGeom>
          <a:noFill/>
          <a:ln/>
        </p:spPr>
        <p:txBody>
          <a:bodyPr vert="horz" lIns="0" tIns="0" rIns="0" bIns="0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255189-2A78-486F-BD5B-D5D5327E5E28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D23DD-C565-464E-80C6-A3B05B91B2C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4000" y="216000"/>
            <a:ext cx="9720000" cy="1823399"/>
          </a:xfrm>
        </p:spPr>
        <p:txBody>
          <a:bodyPr vert="horz">
            <a:spAutoFit/>
          </a:bodyPr>
          <a:lstStyle/>
          <a:p>
            <a:pPr lvl="0" rtl="0"/>
            <a:r>
              <a:rPr lang="pl-PL" sz="3200">
                <a:latin typeface="Liberation Sans" pitchFamily="34"/>
                <a:ea typeface="Microsoft YaHei" pitchFamily="2"/>
                <a:cs typeface="Arial" pitchFamily="2"/>
              </a:rPr>
              <a:t>Czy trudniej jest Ci się zmotywować do nauki w okresie nauki zdalnej?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C4CEE88-C421-4E04-A751-ADF3EC2ED74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168000" y="5544000"/>
            <a:ext cx="4129560" cy="1287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566AEA5-522C-4550-A4D2-99FF6534FA4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939760" y="5731200"/>
            <a:ext cx="22824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B9D8420-93E4-40CA-AC51-CC38364D32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5950" y="2039399"/>
            <a:ext cx="5907060" cy="33089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622957B-0DC3-478F-870D-E75A0E9EEAFE}"/>
              </a:ext>
            </a:extLst>
          </p:cNvPr>
          <p:cNvSpPr txBox="1">
            <a:spLocks noGrp="1"/>
          </p:cNvSpPr>
          <p:nvPr/>
        </p:nvSpPr>
        <p:spPr>
          <a:xfrm>
            <a:off x="7621560" y="7146720"/>
            <a:ext cx="2348280" cy="521280"/>
          </a:xfrm>
          <a:prstGeom prst="rect">
            <a:avLst/>
          </a:prstGeom>
          <a:noFill/>
          <a:ln/>
        </p:spPr>
        <p:txBody>
          <a:bodyPr vert="horz" lIns="0" tIns="0" rIns="0" bIns="0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8E0939-249D-4AE0-8F2F-2EB27485CF48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F1F100-0D91-4E3D-8C5B-D04B980228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4000" y="192600"/>
            <a:ext cx="9720000" cy="1823399"/>
          </a:xfrm>
        </p:spPr>
        <p:txBody>
          <a:bodyPr vert="horz">
            <a:spAutoFit/>
          </a:bodyPr>
          <a:lstStyle/>
          <a:p>
            <a:pPr lvl="0" rtl="0"/>
            <a:r>
              <a:rPr lang="pl-PL" sz="3200">
                <a:latin typeface="Liberation Sans" pitchFamily="34"/>
                <a:ea typeface="Microsoft YaHei" pitchFamily="2"/>
                <a:cs typeface="Arial" pitchFamily="2"/>
              </a:rPr>
              <a:t>Co motywuje cię do nauki w domu w okresie zdalnego nauczania? Możesz zaznaczyć kilka odpowiedzi.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8743A1B-4ABF-46B1-BF7D-1EB5C0767CD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60000" y="5400000"/>
            <a:ext cx="5988960" cy="188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B9AEAF5B-2534-49E5-8206-2BDBE21D887F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865519" y="5598720"/>
            <a:ext cx="371520" cy="167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C669A054-3B10-4F64-9E31-39357C4B19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4578" y="1960954"/>
            <a:ext cx="5759367" cy="32559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982316D-95E8-4E1D-B5D5-7A80769BB263}"/>
              </a:ext>
            </a:extLst>
          </p:cNvPr>
          <p:cNvSpPr txBox="1">
            <a:spLocks noGrp="1"/>
          </p:cNvSpPr>
          <p:nvPr/>
        </p:nvSpPr>
        <p:spPr>
          <a:xfrm>
            <a:off x="7621560" y="7146720"/>
            <a:ext cx="2348280" cy="521280"/>
          </a:xfrm>
          <a:prstGeom prst="rect">
            <a:avLst/>
          </a:prstGeom>
          <a:noFill/>
          <a:ln/>
        </p:spPr>
        <p:txBody>
          <a:bodyPr vert="horz" lIns="0" tIns="0" rIns="0" bIns="0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0BA3DD-1896-4B76-872C-98E92A1A5DEA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A7205-4A70-4A69-A12F-68883CFE429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4000" y="144000"/>
            <a:ext cx="9720000" cy="1823399"/>
          </a:xfrm>
        </p:spPr>
        <p:txBody>
          <a:bodyPr vert="horz">
            <a:spAutoFit/>
          </a:bodyPr>
          <a:lstStyle/>
          <a:p>
            <a:pPr lvl="0" rtl="0"/>
            <a:r>
              <a:rPr lang="pl-PL" sz="3200">
                <a:latin typeface="Liberation Sans" pitchFamily="34"/>
                <a:ea typeface="Microsoft YaHei" pitchFamily="2"/>
                <a:cs typeface="Arial" pitchFamily="2"/>
              </a:rPr>
              <a:t>Jak oceniasz swoje możliwości nauki zdalnej?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0B4876E-C741-42F4-B051-1A236A2269B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40000" y="5256000"/>
            <a:ext cx="3626640" cy="131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E25FB38C-ABA8-491C-9E41-34394A3285A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011760" y="5508720"/>
            <a:ext cx="228240" cy="1070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0CE2D731-3EFA-4B6B-BEC3-5040260B7F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0841" y="1771650"/>
            <a:ext cx="5883146" cy="32797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BFFDDB5-4CE3-4816-922C-3D954C76457B}"/>
              </a:ext>
            </a:extLst>
          </p:cNvPr>
          <p:cNvSpPr txBox="1">
            <a:spLocks/>
          </p:cNvSpPr>
          <p:nvPr/>
        </p:nvSpPr>
        <p:spPr>
          <a:xfrm>
            <a:off x="700560" y="446039"/>
            <a:ext cx="8678880" cy="11998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lvl1pPr algn="ctr" hangingPunct="0">
              <a:tabLst/>
              <a:defRPr lang="pl-PL" sz="4000" b="0" i="0" u="none" strike="noStrike" kern="1200" cap="none">
                <a:ln>
                  <a:noFill/>
                </a:ln>
                <a:solidFill>
                  <a:srgbClr val="333333"/>
                </a:solidFill>
                <a:latin typeface="DejaVu Sans" pitchFamily="2"/>
              </a:defRPr>
            </a:lvl1pPr>
          </a:lstStyle>
          <a:p>
            <a:pPr rtl="0"/>
            <a:r>
              <a:rPr lang="pl-PL" sz="3200">
                <a:latin typeface="Liberation Sans" pitchFamily="34"/>
                <a:ea typeface="Microsoft YaHei" pitchFamily="2"/>
                <a:cs typeface="Arial" pitchFamily="2"/>
              </a:rPr>
              <a:t>Jakie masz najczęściej trudności z nauką zdalną?</a:t>
            </a:r>
            <a:endParaRPr lang="pl-PL" sz="3200" dirty="0">
              <a:latin typeface="Liberation Sans" pitchFamily="34"/>
              <a:ea typeface="Microsoft YaHei" pitchFamily="2"/>
              <a:cs typeface="Arial" pitchFamily="2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655892C-28A5-43B6-9866-3FA1944C600F}"/>
              </a:ext>
            </a:extLst>
          </p:cNvPr>
          <p:cNvSpPr txBox="1"/>
          <p:nvPr/>
        </p:nvSpPr>
        <p:spPr>
          <a:xfrm>
            <a:off x="466724" y="2266950"/>
            <a:ext cx="89127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" b="1" dirty="0"/>
              <a:t>Uczniowie najczęściej wymieniali trudności techniczne: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" i="1" dirty="0"/>
              <a:t>Czasem ciężko mi się wysyła różne prace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" i="1" dirty="0"/>
              <a:t>Aplikacja Teams mi się od kilku dni chce wyłączyć, zawiesza się, długo ładuje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" i="1" dirty="0"/>
              <a:t>Prezentacje, wideo ścinają się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" i="1" dirty="0"/>
              <a:t>Opuszczanie ręki w aplikacji, albo wyciszanie zajmuje 10 sekund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" i="1" dirty="0"/>
              <a:t>Brak internetu. Stres, że wyrzuci mnie ze sprawdzianu. Zacina mi się mikrofon gdy nauczyciel pyta</a:t>
            </a:r>
          </a:p>
          <a:p>
            <a:pPr algn="l"/>
            <a:endParaRPr lang="pl" i="1" dirty="0"/>
          </a:p>
          <a:p>
            <a:pPr algn="l"/>
            <a:endParaRPr lang="pl" i="1" dirty="0"/>
          </a:p>
          <a:p>
            <a:pPr algn="l"/>
            <a:endParaRPr lang="pl-PL" i="1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3DF59174-E324-4DE4-ABBA-041FDA43FFC7}"/>
              </a:ext>
            </a:extLst>
          </p:cNvPr>
          <p:cNvSpPr txBox="1"/>
          <p:nvPr/>
        </p:nvSpPr>
        <p:spPr>
          <a:xfrm>
            <a:off x="583642" y="4972050"/>
            <a:ext cx="8912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" b="1" dirty="0"/>
              <a:t>Uczniowie również pisali o nadmiarze materiału, problemach z koncentracją </a:t>
            </a:r>
            <a:endParaRPr lang="pl" dirty="0"/>
          </a:p>
          <a:p>
            <a:pPr algn="l"/>
            <a:r>
              <a:rPr lang="pl" i="1" dirty="0"/>
              <a:t>Czasem jest zbyt dużo materiału i nie nadążam ze wszystkim</a:t>
            </a:r>
          </a:p>
          <a:p>
            <a:pPr algn="l"/>
            <a:r>
              <a:rPr lang="pl" i="1" dirty="0"/>
              <a:t>Moją największą trudnością jest to, że nie potrafię się skupić podczas lekcji</a:t>
            </a:r>
          </a:p>
          <a:p>
            <a:pPr algn="l"/>
            <a:r>
              <a:rPr lang="pl" i="1" dirty="0"/>
              <a:t>Rozproszenie</a:t>
            </a:r>
          </a:p>
          <a:p>
            <a:pPr algn="l"/>
            <a:r>
              <a:rPr lang="pl" i="1" dirty="0"/>
              <a:t>Lenistwo</a:t>
            </a:r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75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AF84619-5735-4D52-93C3-98536CEAE089}"/>
              </a:ext>
            </a:extLst>
          </p:cNvPr>
          <p:cNvSpPr txBox="1">
            <a:spLocks noGrp="1"/>
          </p:cNvSpPr>
          <p:nvPr/>
        </p:nvSpPr>
        <p:spPr>
          <a:xfrm>
            <a:off x="7621560" y="7146720"/>
            <a:ext cx="2348280" cy="521280"/>
          </a:xfrm>
          <a:prstGeom prst="rect">
            <a:avLst/>
          </a:prstGeom>
          <a:noFill/>
          <a:ln/>
        </p:spPr>
        <p:txBody>
          <a:bodyPr vert="horz" lIns="0" tIns="0" rIns="0" bIns="0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28CCC9-5F75-4931-BF57-7FB56B0F1ED7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001E80-A33E-41A2-BA2A-0604A45622E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88000" y="192600"/>
            <a:ext cx="9720000" cy="1823399"/>
          </a:xfrm>
        </p:spPr>
        <p:txBody>
          <a:bodyPr vert="horz">
            <a:spAutoFit/>
          </a:bodyPr>
          <a:lstStyle/>
          <a:p>
            <a:pPr lvl="0" rtl="0"/>
            <a:r>
              <a:rPr lang="pl-PL" sz="3200">
                <a:latin typeface="Liberation Sans" pitchFamily="34"/>
                <a:ea typeface="Microsoft YaHei" pitchFamily="2"/>
                <a:cs typeface="Arial" pitchFamily="2"/>
              </a:rPr>
              <a:t>Czego najbardziej brakuje Ci podczas nauki zdalnej? Możesz zaznaczyć kilka odpowiedzi.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F18B26A-7445-44D1-8A49-02D55ACE1B0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88000" y="5328000"/>
            <a:ext cx="5905079" cy="1508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D0790F1-48DD-4C55-B85F-730452C25D13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836360" y="5556960"/>
            <a:ext cx="251280" cy="1274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2885E80B-13A0-422D-BF62-0691CD9172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2000" y="1885950"/>
            <a:ext cx="5298440" cy="3022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C5C8F16-2E62-49C9-B9FD-1DBF29AA4040}"/>
              </a:ext>
            </a:extLst>
          </p:cNvPr>
          <p:cNvSpPr txBox="1">
            <a:spLocks noGrp="1"/>
          </p:cNvSpPr>
          <p:nvPr/>
        </p:nvSpPr>
        <p:spPr>
          <a:xfrm>
            <a:off x="7621560" y="7146720"/>
            <a:ext cx="2348280" cy="521280"/>
          </a:xfrm>
          <a:prstGeom prst="rect">
            <a:avLst/>
          </a:prstGeom>
          <a:noFill/>
          <a:ln/>
        </p:spPr>
        <p:txBody>
          <a:bodyPr vert="horz" lIns="0" tIns="0" rIns="0" bIns="0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4CE6C0-6B64-4F8C-992B-C2E95637EB0E}" type="slidenum">
              <a:rPr kumimoji="0" 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DejaVu Sans" pitchFamily="2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DejaVu Sans" pitchFamily="2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D54387-AA7A-432A-9D23-D8E6004417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88000" y="317036"/>
            <a:ext cx="9720000" cy="1477328"/>
          </a:xfrm>
        </p:spPr>
        <p:txBody>
          <a:bodyPr vert="horz">
            <a:spAutoFit/>
          </a:bodyPr>
          <a:lstStyle/>
          <a:p>
            <a:pPr lvl="0" rtl="0"/>
            <a:r>
              <a:rPr lang="pl-PL" sz="3200" dirty="0">
                <a:latin typeface="Liberation Sans" pitchFamily="34"/>
                <a:ea typeface="Microsoft YaHei" pitchFamily="2"/>
                <a:cs typeface="Arial" pitchFamily="2"/>
              </a:rPr>
              <a:t>Jak chciałbyś, aby Samorząd Uczniowski wsparł Cię w nauce zdalnej</a:t>
            </a:r>
            <a:r>
              <a:rPr lang="pl" sz="3200" dirty="0">
                <a:latin typeface="Liberation Sans" pitchFamily="34"/>
                <a:ea typeface="Microsoft YaHei" pitchFamily="2"/>
                <a:cs typeface="Arial" pitchFamily="2"/>
              </a:rPr>
              <a:t>?</a:t>
            </a:r>
            <a:r>
              <a:rPr lang="pl-PL" sz="3200" dirty="0">
                <a:latin typeface="Liberation Sans" pitchFamily="34"/>
                <a:ea typeface="Microsoft YaHei" pitchFamily="2"/>
                <a:cs typeface="Arial" pitchFamily="2"/>
              </a:rPr>
              <a:t> Możesz zaznaczyć kilka odpowiedzi.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B8DA497-1DB3-4671-9C5A-12701F887B9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72000" y="5522040"/>
            <a:ext cx="6126120" cy="1317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22808BE2-ABA5-4CD4-BCA8-DD05E7DF8E11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680479" y="5738400"/>
            <a:ext cx="228240" cy="1057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30A49BFF-8313-48FC-B333-32FE76A12C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0723" y="2181292"/>
            <a:ext cx="5430837" cy="30340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cus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ocus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Focus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Application>Microsoft Office PowerPoint</Application>
  <PresentationFormat>Niestandardowy</PresentationFormat>
  <Slides>9</Slides>
  <Notes>7</Notes>
  <HiddenSlides>0</HiddenSlide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Focus</vt:lpstr>
      <vt:lpstr>Focus1</vt:lpstr>
      <vt:lpstr>Focus2</vt:lpstr>
      <vt:lpstr>Focus3</vt:lpstr>
      <vt:lpstr>WYNIKI ANKIETY</vt:lpstr>
      <vt:lpstr>Jak ogólnie opisałbyś/opisałabyś swoje samopoczucie w obecnym okresie w skali od 1 do 10, gdzie 1 oznacza bardzo źle, a 10 bardzo dobrze?</vt:lpstr>
      <vt:lpstr>Prezentacja programu PowerPoint</vt:lpstr>
      <vt:lpstr>Czy trudniej jest Ci się zmotywować do nauki w okresie nauki zdalnej?</vt:lpstr>
      <vt:lpstr>Co motywuje cię do nauki w domu w okresie zdalnego nauczania? Możesz zaznaczyć kilka odpowiedzi.</vt:lpstr>
      <vt:lpstr>Jak oceniasz swoje możliwości nauki zdalnej?</vt:lpstr>
      <vt:lpstr>Prezentacja programu PowerPoint</vt:lpstr>
      <vt:lpstr>Czego najbardziej brakuje Ci podczas nauki zdalnej? Możesz zaznaczyć kilka odpowiedzi.</vt:lpstr>
      <vt:lpstr>Jak chciałbyś, aby Samorząd Uczniowski wsparł Cię w nauce zdalnej? Możesz zaznaczyć kilka odpowiedzi.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</dc:title>
  <cp:lastModifiedBy>Malgorzata Dawidowska</cp:lastModifiedBy>
  <cp:revision>11</cp:revision>
  <dcterms:created xsi:type="dcterms:W3CDTF">2021-03-14T18:48:18Z</dcterms:created>
  <dcterms:modified xsi:type="dcterms:W3CDTF">2021-03-28T21:56:05Z</dcterms:modified>
</cp:coreProperties>
</file>