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c5904254a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c5904254a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c590425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c590425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c5904254a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c5904254a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c5904254a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c5904254a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198650" y="908750"/>
            <a:ext cx="5699100" cy="26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Problemy młodych ludzi w naszej miejscowości - brak miejsc rozrywki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Gabriela Święch i Aneta Jaskuła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 b="40204" l="23645" r="59464" t="32367"/>
          <a:stretch/>
        </p:blipFill>
        <p:spPr>
          <a:xfrm>
            <a:off x="1047500" y="3075350"/>
            <a:ext cx="1544400" cy="14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33410" l="22468" r="58145" t="31323"/>
          <a:stretch/>
        </p:blipFill>
        <p:spPr>
          <a:xfrm>
            <a:off x="913200" y="658075"/>
            <a:ext cx="2000975" cy="20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b="30281" l="21445" r="58434" t="31842"/>
          <a:stretch/>
        </p:blipFill>
        <p:spPr>
          <a:xfrm>
            <a:off x="6229825" y="2704551"/>
            <a:ext cx="1839848" cy="194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5">
            <a:alphaModFix/>
          </a:blip>
          <a:srcRect b="34458" l="23350" r="56529" t="30466"/>
          <a:stretch/>
        </p:blipFill>
        <p:spPr>
          <a:xfrm>
            <a:off x="3380825" y="1661550"/>
            <a:ext cx="2382338" cy="233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2472025" y="1145850"/>
            <a:ext cx="3801600" cy="28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/>
              <a:t>Nasza wieś nie jest mocno zaopatrzona w miejsca rozrywki takie jak np. kino lub park. </a:t>
            </a:r>
            <a:r>
              <a:rPr lang="pl" sz="1500"/>
              <a:t>Brakuje nam miejsc do zrelaksowania się i odpoczynku. </a:t>
            </a:r>
            <a:r>
              <a:rPr lang="pl" sz="1500"/>
              <a:t>Nie ma gdzie spędzić kreatywnie czasu, zabawić się lub po prostu spotkać. Myślę, że każdej młodej osobie przydałyby się takie miejsca, dużo młodzieży w naszym mieście skarży się na braki rozrywki.</a:t>
            </a:r>
            <a:endParaRPr sz="1500"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 b="35502" l="22912" r="58435" t="32627"/>
          <a:stretch/>
        </p:blipFill>
        <p:spPr>
          <a:xfrm>
            <a:off x="6956475" y="470025"/>
            <a:ext cx="1705550" cy="16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 rotWithShape="1">
          <a:blip r:embed="rId4">
            <a:alphaModFix/>
          </a:blip>
          <a:srcRect b="34457" l="22031" r="58423" t="33673"/>
          <a:stretch/>
        </p:blipFill>
        <p:spPr>
          <a:xfrm>
            <a:off x="389449" y="2806751"/>
            <a:ext cx="1787175" cy="16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Sposób rozwiązania tego problemu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2870400" y="1116150"/>
            <a:ext cx="3403200" cy="33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/>
              <a:t>Gdybyśmy mieli możliwość posiadania w naszej miejscowości chociażby parku, to np. spędzali byśmy więcej czasu na świeżym powietrzu. Aby zaopatrzyć naszą wieś w takie miejsca moglibyśmy sprzedawać wypieki albo zorganizować jakieś inne wydarzenia i zebrać pieniądze. Może i  nie uzbieramy pełnej kwoty ale chociaż dołożymy swoją cegiełkę . Drugą propozycją jest na przykład założenie zrzutki pieniędzy.</a:t>
            </a:r>
            <a:endParaRPr sz="1500"/>
          </a:p>
        </p:txBody>
      </p:sp>
      <p:pic>
        <p:nvPicPr>
          <p:cNvPr id="157" name="Google Shape;157;p16"/>
          <p:cNvPicPr preferRelativeResize="0"/>
          <p:nvPr/>
        </p:nvPicPr>
        <p:blipFill rotWithShape="1">
          <a:blip r:embed="rId3">
            <a:alphaModFix/>
          </a:blip>
          <a:srcRect b="35762" l="23204" r="59318" t="32368"/>
          <a:stretch/>
        </p:blipFill>
        <p:spPr>
          <a:xfrm>
            <a:off x="7225076" y="3088774"/>
            <a:ext cx="1598124" cy="16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 rotWithShape="1">
          <a:blip r:embed="rId4">
            <a:alphaModFix/>
          </a:blip>
          <a:srcRect b="37593" l="23352" r="58436" t="34455"/>
          <a:stretch/>
        </p:blipFill>
        <p:spPr>
          <a:xfrm>
            <a:off x="362600" y="886349"/>
            <a:ext cx="1665250" cy="143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Dziękujemy za uwagę!</a:t>
            </a:r>
            <a:endParaRPr/>
          </a:p>
        </p:txBody>
      </p:sp>
      <p:sp>
        <p:nvSpPr>
          <p:cNvPr id="164" name="Google Shape;164;p17"/>
          <p:cNvSpPr txBox="1"/>
          <p:nvPr>
            <p:ph idx="1" type="subTitle"/>
          </p:nvPr>
        </p:nvSpPr>
        <p:spPr>
          <a:xfrm>
            <a:off x="4007200" y="3036425"/>
            <a:ext cx="5017500" cy="15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6200"/>
              <a:t>☺☺</a:t>
            </a:r>
            <a:endParaRPr sz="62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